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3"/>
  </p:sldMasterIdLst>
  <p:notesMasterIdLst>
    <p:notesMasterId r:id="rId14"/>
  </p:notesMasterIdLst>
  <p:handoutMasterIdLst>
    <p:handoutMasterId r:id="rId15"/>
  </p:handoutMasterIdLst>
  <p:sldIdLst>
    <p:sldId id="282" r:id="rId4"/>
    <p:sldId id="283" r:id="rId5"/>
    <p:sldId id="297" r:id="rId6"/>
    <p:sldId id="298" r:id="rId7"/>
    <p:sldId id="300" r:id="rId8"/>
    <p:sldId id="299" r:id="rId9"/>
    <p:sldId id="301" r:id="rId10"/>
    <p:sldId id="302" r:id="rId11"/>
    <p:sldId id="296" r:id="rId12"/>
    <p:sldId id="303" r:id="rId13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31" autoAdjust="0"/>
  </p:normalViewPr>
  <p:slideViewPr>
    <p:cSldViewPr snapToGrid="0">
      <p:cViewPr varScale="1">
        <p:scale>
          <a:sx n="111" d="100"/>
          <a:sy n="111" d="100"/>
        </p:scale>
        <p:origin x="53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E9CE00B-55B1-472D-8468-4303D684A226}" type="datetime1">
              <a:rPr lang="de-DE" smtClean="0"/>
              <a:t>31.03.2019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1.png>
</file>

<file path=ppt/media/image12.sv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B177567-2D99-412D-B5C2-05E055E4BBF5}" type="datetime1">
              <a:rPr lang="de-DE" noProof="0" smtClean="0"/>
              <a:t>31.03.2019</a:t>
            </a:fld>
            <a:endParaRPr lang="de-DE" noProof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30197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79100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1375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7965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47945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2627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17434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43916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66246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3364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Seitentitel durch Klicken bearbeiten</a:t>
            </a:r>
          </a:p>
        </p:txBody>
      </p:sp>
      <p:sp>
        <p:nvSpPr>
          <p:cNvPr id="5" name="Untertitel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e-DE" noProof="0"/>
              <a:t>Untertitel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A47F3D0-41FC-4430-9F9E-1F78A18D65F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2ED798F6-1F12-46CE-9AFD-CC66555A191D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/>
          <a:lstStyle/>
          <a:p>
            <a:pPr rtl="0"/>
            <a:r>
              <a:rPr lang="de-DE" noProof="0"/>
              <a:t>Fußzeile hinzufügen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nksagung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>
            <a:extLst>
              <a:ext uri="{FF2B5EF4-FFF2-40B4-BE49-F238E27FC236}">
                <a16:creationId xmlns:a16="http://schemas.microsoft.com/office/drawing/2014/main" id="{DD31C544-1372-4B34-8149-B6058B8CC577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7B2598CA-3443-4098-80E7-1F16DC9A13CC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BE421EAA-68E8-4AED-BA2F-01A6AC6685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rtlCol="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e-DE" noProof="0"/>
              <a:t>Foto einfügen oder ziehen und ablegen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834640"/>
            <a:ext cx="4459766" cy="2720356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rtlCol="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de-DE" noProof="0"/>
              <a:t>Vielen Dank</a:t>
            </a:r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D907C852-B0E0-4C2E-88CE-B543605961E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4849" y="3859066"/>
            <a:ext cx="3521514" cy="288000"/>
          </a:xfrm>
        </p:spPr>
        <p:txBody>
          <a:bodyPr rtlCol="0"/>
          <a:lstStyle>
            <a:lvl1pPr marL="0" indent="0">
              <a:buNone/>
              <a:defRPr sz="1500"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e-DE" noProof="0"/>
              <a:t>Vollständiger Name</a:t>
            </a:r>
          </a:p>
        </p:txBody>
      </p:sp>
      <p:sp>
        <p:nvSpPr>
          <p:cNvPr id="8" name="Textplatzhalter 6">
            <a:extLst>
              <a:ext uri="{FF2B5EF4-FFF2-40B4-BE49-F238E27FC236}">
                <a16:creationId xmlns:a16="http://schemas.microsoft.com/office/drawing/2014/main" id="{D84C0BEF-F601-4B10-8AEE-4859FE996B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34849" y="4220189"/>
            <a:ext cx="3521514" cy="288000"/>
          </a:xfrm>
        </p:spPr>
        <p:txBody>
          <a:bodyPr rtlCol="0"/>
          <a:lstStyle>
            <a:lvl1pPr marL="0" indent="0">
              <a:buNone/>
              <a:defRPr sz="1500"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e-DE" noProof="0"/>
              <a:t>Telefonnummer</a:t>
            </a:r>
          </a:p>
        </p:txBody>
      </p:sp>
      <p:sp>
        <p:nvSpPr>
          <p:cNvPr id="9" name="Textplatzhalter 7">
            <a:extLst>
              <a:ext uri="{FF2B5EF4-FFF2-40B4-BE49-F238E27FC236}">
                <a16:creationId xmlns:a16="http://schemas.microsoft.com/office/drawing/2014/main" id="{83A6EF9B-EF2F-4949-9CC4-C16BF8DC85A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34849" y="4581312"/>
            <a:ext cx="3521514" cy="288000"/>
          </a:xfrm>
        </p:spPr>
        <p:txBody>
          <a:bodyPr rtlCol="0"/>
          <a:lstStyle>
            <a:lvl1pPr marL="0" indent="0">
              <a:buNone/>
              <a:defRPr sz="1500" spc="-30" baseline="0"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e-DE" noProof="0"/>
              <a:t>E-Mail-Adresse oder Handle für soziale Medien</a:t>
            </a:r>
          </a:p>
        </p:txBody>
      </p:sp>
      <p:sp>
        <p:nvSpPr>
          <p:cNvPr id="10" name="Textplatzhalter 8">
            <a:extLst>
              <a:ext uri="{FF2B5EF4-FFF2-40B4-BE49-F238E27FC236}">
                <a16:creationId xmlns:a16="http://schemas.microsoft.com/office/drawing/2014/main" id="{BE8CA170-9CA9-448E-B07A-E01AB84F7F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34849" y="4942435"/>
            <a:ext cx="3521514" cy="288000"/>
          </a:xfrm>
        </p:spPr>
        <p:txBody>
          <a:bodyPr rtlCol="0"/>
          <a:lstStyle>
            <a:lvl1pPr marL="0" indent="0">
              <a:buNone/>
              <a:defRPr sz="1500"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e-DE" noProof="0"/>
              <a:t>Firmenwebsite</a:t>
            </a:r>
          </a:p>
        </p:txBody>
      </p:sp>
    </p:spTree>
    <p:extLst>
      <p:ext uri="{BB962C8B-B14F-4D97-AF65-F5344CB8AC3E}">
        <p14:creationId xmlns:p14="http://schemas.microsoft.com/office/powerpoint/2010/main" val="1632891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Seitentitel durch Klicken bearbeiten</a:t>
            </a:r>
          </a:p>
        </p:txBody>
      </p:sp>
      <p:sp>
        <p:nvSpPr>
          <p:cNvPr id="7" name="Untertitel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e-DE" noProof="0"/>
              <a:t>Untertitel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Seitentitel durch Klicken bearbeiten</a:t>
            </a:r>
          </a:p>
        </p:txBody>
      </p:sp>
      <p:sp>
        <p:nvSpPr>
          <p:cNvPr id="7" name="Untertitel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e-DE" noProof="0"/>
              <a:t>Untertitel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512000"/>
            <a:ext cx="5472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6" name="Textplatzhalter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99887" y="1511250"/>
            <a:ext cx="5472113" cy="4680000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Seitentitel durch Klicken bearbeiten</a:t>
            </a:r>
          </a:p>
        </p:txBody>
      </p:sp>
      <p:sp>
        <p:nvSpPr>
          <p:cNvPr id="9" name="Untertitel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e-DE" noProof="0"/>
              <a:t>Untertitel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360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01550" y="1511476"/>
            <a:ext cx="3600450" cy="4679249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11" name="Textplatzhalt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71550" y="1511475"/>
            <a:ext cx="3600450" cy="4679250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Seitentitel durch Klicken bearbeiten</a:t>
            </a:r>
          </a:p>
        </p:txBody>
      </p:sp>
      <p:sp>
        <p:nvSpPr>
          <p:cNvPr id="10" name="Untertitel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e-DE" noProof="0"/>
              <a:t>Untertitel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16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412" y="1512000"/>
            <a:ext cx="2160588" cy="4679250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13" name="Textplatzhalt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1412" y="1512000"/>
            <a:ext cx="2160588" cy="4679250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15" name="Textplatzhalt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6412" y="1507535"/>
            <a:ext cx="2160588" cy="4679250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17" name="Textplatzhalt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1412" y="1507535"/>
            <a:ext cx="2160588" cy="4683715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 rtlCol="0"/>
          <a:lstStyle/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ildplatzhalter 20">
            <a:extLst>
              <a:ext uri="{FF2B5EF4-FFF2-40B4-BE49-F238E27FC236}">
                <a16:creationId xmlns:a16="http://schemas.microsoft.com/office/drawing/2014/main" id="{9A70B137-2503-4803-9F56-620A586FA49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rtlCol="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e" noProof="0"/>
              <a:t>Foto einfügen oder ziehen und ablegen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rtlCol="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de" noProof="0"/>
              <a:t>Klicken, um Präsentationsti-tel zu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 rtlCol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" noProof="0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nnlinienfol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7CE129D0-CB7B-444C-AF89-B1CB663E3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418374"/>
            <a:ext cx="8687356" cy="6439627"/>
          </a:xfrm>
          <a:custGeom>
            <a:avLst/>
            <a:gdLst>
              <a:gd name="connsiteX0" fmla="*/ 0 w 8687356"/>
              <a:gd name="connsiteY0" fmla="*/ 5592682 h 6439627"/>
              <a:gd name="connsiteX1" fmla="*/ 186296 w 8687356"/>
              <a:gd name="connsiteY1" fmla="*/ 5593149 h 6439627"/>
              <a:gd name="connsiteX2" fmla="*/ 1348900 w 8687356"/>
              <a:gd name="connsiteY2" fmla="*/ 5596063 h 6439627"/>
              <a:gd name="connsiteX3" fmla="*/ 1800991 w 8687356"/>
              <a:gd name="connsiteY3" fmla="*/ 5851702 h 6439627"/>
              <a:gd name="connsiteX4" fmla="*/ 2106366 w 8687356"/>
              <a:gd name="connsiteY4" fmla="*/ 6380627 h 6439627"/>
              <a:gd name="connsiteX5" fmla="*/ 2140430 w 8687356"/>
              <a:gd name="connsiteY5" fmla="*/ 6439627 h 6439627"/>
              <a:gd name="connsiteX6" fmla="*/ 0 w 8687356"/>
              <a:gd name="connsiteY6" fmla="*/ 6439627 h 6439627"/>
              <a:gd name="connsiteX7" fmla="*/ 693821 w 8687356"/>
              <a:gd name="connsiteY7" fmla="*/ 3646328 h 6439627"/>
              <a:gd name="connsiteX8" fmla="*/ 1586357 w 8687356"/>
              <a:gd name="connsiteY8" fmla="*/ 3648566 h 6439627"/>
              <a:gd name="connsiteX9" fmla="*/ 1724950 w 8687356"/>
              <a:gd name="connsiteY9" fmla="*/ 3726935 h 6439627"/>
              <a:gd name="connsiteX10" fmla="*/ 2172189 w 8687356"/>
              <a:gd name="connsiteY10" fmla="*/ 4501577 h 6439627"/>
              <a:gd name="connsiteX11" fmla="*/ 2171729 w 8687356"/>
              <a:gd name="connsiteY11" fmla="*/ 4662459 h 6439627"/>
              <a:gd name="connsiteX12" fmla="*/ 1726432 w 8687356"/>
              <a:gd name="connsiteY12" fmla="*/ 5434863 h 6439627"/>
              <a:gd name="connsiteX13" fmla="*/ 1589746 w 8687356"/>
              <a:gd name="connsiteY13" fmla="*/ 5513779 h 6439627"/>
              <a:gd name="connsiteX14" fmla="*/ 698177 w 8687356"/>
              <a:gd name="connsiteY14" fmla="*/ 5513215 h 6439627"/>
              <a:gd name="connsiteX15" fmla="*/ 558617 w 8687356"/>
              <a:gd name="connsiteY15" fmla="*/ 5433172 h 6439627"/>
              <a:gd name="connsiteX16" fmla="*/ 111378 w 8687356"/>
              <a:gd name="connsiteY16" fmla="*/ 4658531 h 6439627"/>
              <a:gd name="connsiteX17" fmla="*/ 112805 w 8687356"/>
              <a:gd name="connsiteY17" fmla="*/ 4499321 h 6439627"/>
              <a:gd name="connsiteX18" fmla="*/ 557135 w 8687356"/>
              <a:gd name="connsiteY18" fmla="*/ 3725244 h 6439627"/>
              <a:gd name="connsiteX19" fmla="*/ 693821 w 8687356"/>
              <a:gd name="connsiteY19" fmla="*/ 3646328 h 6439627"/>
              <a:gd name="connsiteX20" fmla="*/ 1975378 w 8687356"/>
              <a:gd name="connsiteY20" fmla="*/ 3263784 h 6439627"/>
              <a:gd name="connsiteX21" fmla="*/ 2292917 w 8687356"/>
              <a:gd name="connsiteY21" fmla="*/ 3264581 h 6439627"/>
              <a:gd name="connsiteX22" fmla="*/ 2342225 w 8687356"/>
              <a:gd name="connsiteY22" fmla="*/ 3292462 h 6439627"/>
              <a:gd name="connsiteX23" fmla="*/ 2501341 w 8687356"/>
              <a:gd name="connsiteY23" fmla="*/ 3568059 h 6439627"/>
              <a:gd name="connsiteX24" fmla="*/ 2501177 w 8687356"/>
              <a:gd name="connsiteY24" fmla="*/ 3625297 h 6439627"/>
              <a:gd name="connsiteX25" fmla="*/ 2342753 w 8687356"/>
              <a:gd name="connsiteY25" fmla="*/ 3900096 h 6439627"/>
              <a:gd name="connsiteX26" fmla="*/ 2294123 w 8687356"/>
              <a:gd name="connsiteY26" fmla="*/ 3928173 h 6439627"/>
              <a:gd name="connsiteX27" fmla="*/ 1976927 w 8687356"/>
              <a:gd name="connsiteY27" fmla="*/ 3927972 h 6439627"/>
              <a:gd name="connsiteX28" fmla="*/ 1927275 w 8687356"/>
              <a:gd name="connsiteY28" fmla="*/ 3899495 h 6439627"/>
              <a:gd name="connsiteX29" fmla="*/ 1768160 w 8687356"/>
              <a:gd name="connsiteY29" fmla="*/ 3623899 h 6439627"/>
              <a:gd name="connsiteX30" fmla="*/ 1768668 w 8687356"/>
              <a:gd name="connsiteY30" fmla="*/ 3567256 h 6439627"/>
              <a:gd name="connsiteX31" fmla="*/ 1926748 w 8687356"/>
              <a:gd name="connsiteY31" fmla="*/ 3291861 h 6439627"/>
              <a:gd name="connsiteX32" fmla="*/ 1975378 w 8687356"/>
              <a:gd name="connsiteY32" fmla="*/ 3263784 h 6439627"/>
              <a:gd name="connsiteX33" fmla="*/ 2130702 w 8687356"/>
              <a:gd name="connsiteY33" fmla="*/ 2828022 h 6439627"/>
              <a:gd name="connsiteX34" fmla="*/ 2298374 w 8687356"/>
              <a:gd name="connsiteY34" fmla="*/ 2828442 h 6439627"/>
              <a:gd name="connsiteX35" fmla="*/ 2324410 w 8687356"/>
              <a:gd name="connsiteY35" fmla="*/ 2843165 h 6439627"/>
              <a:gd name="connsiteX36" fmla="*/ 2408429 w 8687356"/>
              <a:gd name="connsiteY36" fmla="*/ 2988689 h 6439627"/>
              <a:gd name="connsiteX37" fmla="*/ 2408342 w 8687356"/>
              <a:gd name="connsiteY37" fmla="*/ 3018913 h 6439627"/>
              <a:gd name="connsiteX38" fmla="*/ 2324689 w 8687356"/>
              <a:gd name="connsiteY38" fmla="*/ 3164017 h 6439627"/>
              <a:gd name="connsiteX39" fmla="*/ 2299011 w 8687356"/>
              <a:gd name="connsiteY39" fmla="*/ 3178842 h 6439627"/>
              <a:gd name="connsiteX40" fmla="*/ 2131520 w 8687356"/>
              <a:gd name="connsiteY40" fmla="*/ 3178736 h 6439627"/>
              <a:gd name="connsiteX41" fmla="*/ 2105302 w 8687356"/>
              <a:gd name="connsiteY41" fmla="*/ 3163699 h 6439627"/>
              <a:gd name="connsiteX42" fmla="*/ 2021284 w 8687356"/>
              <a:gd name="connsiteY42" fmla="*/ 3018175 h 6439627"/>
              <a:gd name="connsiteX43" fmla="*/ 2021552 w 8687356"/>
              <a:gd name="connsiteY43" fmla="*/ 2988265 h 6439627"/>
              <a:gd name="connsiteX44" fmla="*/ 2105024 w 8687356"/>
              <a:gd name="connsiteY44" fmla="*/ 2842847 h 6439627"/>
              <a:gd name="connsiteX45" fmla="*/ 2130702 w 8687356"/>
              <a:gd name="connsiteY45" fmla="*/ 2828022 h 6439627"/>
              <a:gd name="connsiteX46" fmla="*/ 3794942 w 8687356"/>
              <a:gd name="connsiteY46" fmla="*/ 2543905 h 6439627"/>
              <a:gd name="connsiteX47" fmla="*/ 6706383 w 8687356"/>
              <a:gd name="connsiteY47" fmla="*/ 2551204 h 6439627"/>
              <a:gd name="connsiteX48" fmla="*/ 7158474 w 8687356"/>
              <a:gd name="connsiteY48" fmla="*/ 2806842 h 6439627"/>
              <a:gd name="connsiteX49" fmla="*/ 8617364 w 8687356"/>
              <a:gd name="connsiteY49" fmla="*/ 5333715 h 6439627"/>
              <a:gd name="connsiteX50" fmla="*/ 8615859 w 8687356"/>
              <a:gd name="connsiteY50" fmla="*/ 5858514 h 6439627"/>
              <a:gd name="connsiteX51" fmla="*/ 8311811 w 8687356"/>
              <a:gd name="connsiteY51" fmla="*/ 6385912 h 6439627"/>
              <a:gd name="connsiteX52" fmla="*/ 8280844 w 8687356"/>
              <a:gd name="connsiteY52" fmla="*/ 6439627 h 6439627"/>
              <a:gd name="connsiteX53" fmla="*/ 2237916 w 8687356"/>
              <a:gd name="connsiteY53" fmla="*/ 6439627 h 6439627"/>
              <a:gd name="connsiteX54" fmla="*/ 2151815 w 8687356"/>
              <a:gd name="connsiteY54" fmla="*/ 6290497 h 6439627"/>
              <a:gd name="connsiteX55" fmla="*/ 1895013 w 8687356"/>
              <a:gd name="connsiteY55" fmla="*/ 5845703 h 6439627"/>
              <a:gd name="connsiteX56" fmla="*/ 1899669 w 8687356"/>
              <a:gd name="connsiteY56" fmla="*/ 5326361 h 6439627"/>
              <a:gd name="connsiteX57" fmla="*/ 3349069 w 8687356"/>
              <a:gd name="connsiteY57" fmla="*/ 2801330 h 6439627"/>
              <a:gd name="connsiteX58" fmla="*/ 3794942 w 8687356"/>
              <a:gd name="connsiteY58" fmla="*/ 2543905 h 6439627"/>
              <a:gd name="connsiteX59" fmla="*/ 634940 w 8687356"/>
              <a:gd name="connsiteY59" fmla="*/ 2395105 h 6439627"/>
              <a:gd name="connsiteX60" fmla="*/ 1188015 w 8687356"/>
              <a:gd name="connsiteY60" fmla="*/ 2396492 h 6439627"/>
              <a:gd name="connsiteX61" fmla="*/ 1273897 w 8687356"/>
              <a:gd name="connsiteY61" fmla="*/ 2445054 h 6439627"/>
              <a:gd name="connsiteX62" fmla="*/ 1551037 w 8687356"/>
              <a:gd name="connsiteY62" fmla="*/ 2925075 h 6439627"/>
              <a:gd name="connsiteX63" fmla="*/ 1550752 w 8687356"/>
              <a:gd name="connsiteY63" fmla="*/ 3024769 h 6439627"/>
              <a:gd name="connsiteX64" fmla="*/ 1274816 w 8687356"/>
              <a:gd name="connsiteY64" fmla="*/ 3503403 h 6439627"/>
              <a:gd name="connsiteX65" fmla="*/ 1190116 w 8687356"/>
              <a:gd name="connsiteY65" fmla="*/ 3552304 h 6439627"/>
              <a:gd name="connsiteX66" fmla="*/ 637639 w 8687356"/>
              <a:gd name="connsiteY66" fmla="*/ 3551955 h 6439627"/>
              <a:gd name="connsiteX67" fmla="*/ 551158 w 8687356"/>
              <a:gd name="connsiteY67" fmla="*/ 3502355 h 6439627"/>
              <a:gd name="connsiteX68" fmla="*/ 274018 w 8687356"/>
              <a:gd name="connsiteY68" fmla="*/ 3022335 h 6439627"/>
              <a:gd name="connsiteX69" fmla="*/ 274903 w 8687356"/>
              <a:gd name="connsiteY69" fmla="*/ 2923678 h 6439627"/>
              <a:gd name="connsiteX70" fmla="*/ 550240 w 8687356"/>
              <a:gd name="connsiteY70" fmla="*/ 2444007 h 6439627"/>
              <a:gd name="connsiteX71" fmla="*/ 634940 w 8687356"/>
              <a:gd name="connsiteY71" fmla="*/ 2395105 h 6439627"/>
              <a:gd name="connsiteX72" fmla="*/ 2521339 w 8687356"/>
              <a:gd name="connsiteY72" fmla="*/ 1975621 h 6439627"/>
              <a:gd name="connsiteX73" fmla="*/ 2985874 w 8687356"/>
              <a:gd name="connsiteY73" fmla="*/ 1976785 h 6439627"/>
              <a:gd name="connsiteX74" fmla="*/ 3058007 w 8687356"/>
              <a:gd name="connsiteY74" fmla="*/ 2017574 h 6439627"/>
              <a:gd name="connsiteX75" fmla="*/ 3290779 w 8687356"/>
              <a:gd name="connsiteY75" fmla="*/ 2420748 h 6439627"/>
              <a:gd name="connsiteX76" fmla="*/ 3290540 w 8687356"/>
              <a:gd name="connsiteY76" fmla="*/ 2504482 h 6439627"/>
              <a:gd name="connsiteX77" fmla="*/ 3058778 w 8687356"/>
              <a:gd name="connsiteY77" fmla="*/ 2906492 h 6439627"/>
              <a:gd name="connsiteX78" fmla="*/ 2987637 w 8687356"/>
              <a:gd name="connsiteY78" fmla="*/ 2947565 h 6439627"/>
              <a:gd name="connsiteX79" fmla="*/ 2523606 w 8687356"/>
              <a:gd name="connsiteY79" fmla="*/ 2947271 h 6439627"/>
              <a:gd name="connsiteX80" fmla="*/ 2450970 w 8687356"/>
              <a:gd name="connsiteY80" fmla="*/ 2905612 h 6439627"/>
              <a:gd name="connsiteX81" fmla="*/ 2218197 w 8687356"/>
              <a:gd name="connsiteY81" fmla="*/ 2502438 h 6439627"/>
              <a:gd name="connsiteX82" fmla="*/ 2218941 w 8687356"/>
              <a:gd name="connsiteY82" fmla="*/ 2419574 h 6439627"/>
              <a:gd name="connsiteX83" fmla="*/ 2450199 w 8687356"/>
              <a:gd name="connsiteY83" fmla="*/ 2016694 h 6439627"/>
              <a:gd name="connsiteX84" fmla="*/ 2521339 w 8687356"/>
              <a:gd name="connsiteY84" fmla="*/ 1975621 h 6439627"/>
              <a:gd name="connsiteX85" fmla="*/ 3564142 w 8687356"/>
              <a:gd name="connsiteY85" fmla="*/ 34 h 6439627"/>
              <a:gd name="connsiteX86" fmla="*/ 4738405 w 8687356"/>
              <a:gd name="connsiteY86" fmla="*/ 2977 h 6439627"/>
              <a:gd name="connsiteX87" fmla="*/ 4920745 w 8687356"/>
              <a:gd name="connsiteY87" fmla="*/ 106084 h 6439627"/>
              <a:gd name="connsiteX88" fmla="*/ 5509155 w 8687356"/>
              <a:gd name="connsiteY88" fmla="*/ 1125240 h 6439627"/>
              <a:gd name="connsiteX89" fmla="*/ 5508549 w 8687356"/>
              <a:gd name="connsiteY89" fmla="*/ 1336906 h 6439627"/>
              <a:gd name="connsiteX90" fmla="*/ 4922696 w 8687356"/>
              <a:gd name="connsiteY90" fmla="*/ 2353119 h 6439627"/>
              <a:gd name="connsiteX91" fmla="*/ 4742864 w 8687356"/>
              <a:gd name="connsiteY91" fmla="*/ 2456945 h 6439627"/>
              <a:gd name="connsiteX92" fmla="*/ 3569871 w 8687356"/>
              <a:gd name="connsiteY92" fmla="*/ 2456203 h 6439627"/>
              <a:gd name="connsiteX93" fmla="*/ 3386259 w 8687356"/>
              <a:gd name="connsiteY93" fmla="*/ 2350896 h 6439627"/>
              <a:gd name="connsiteX94" fmla="*/ 2797848 w 8687356"/>
              <a:gd name="connsiteY94" fmla="*/ 1331739 h 6439627"/>
              <a:gd name="connsiteX95" fmla="*/ 2799727 w 8687356"/>
              <a:gd name="connsiteY95" fmla="*/ 1122274 h 6439627"/>
              <a:gd name="connsiteX96" fmla="*/ 3384310 w 8687356"/>
              <a:gd name="connsiteY96" fmla="*/ 103860 h 6439627"/>
              <a:gd name="connsiteX97" fmla="*/ 3564142 w 8687356"/>
              <a:gd name="connsiteY97" fmla="*/ 34 h 6439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8687356" h="6439627">
                <a:moveTo>
                  <a:pt x="0" y="5592682"/>
                </a:moveTo>
                <a:lnTo>
                  <a:pt x="186296" y="5593149"/>
                </a:lnTo>
                <a:cubicBezTo>
                  <a:pt x="510155" y="5593961"/>
                  <a:pt x="893987" y="5594923"/>
                  <a:pt x="1348900" y="5596063"/>
                </a:cubicBezTo>
                <a:cubicBezTo>
                  <a:pt x="1534387" y="5590847"/>
                  <a:pt x="1709614" y="5693431"/>
                  <a:pt x="1800991" y="5851702"/>
                </a:cubicBezTo>
                <a:cubicBezTo>
                  <a:pt x="1800991" y="5851702"/>
                  <a:pt x="1800991" y="5851702"/>
                  <a:pt x="2106366" y="6380627"/>
                </a:cubicBezTo>
                <a:lnTo>
                  <a:pt x="2140430" y="6439627"/>
                </a:lnTo>
                <a:lnTo>
                  <a:pt x="0" y="6439627"/>
                </a:lnTo>
                <a:close/>
                <a:moveTo>
                  <a:pt x="693821" y="3646328"/>
                </a:moveTo>
                <a:cubicBezTo>
                  <a:pt x="693821" y="3646328"/>
                  <a:pt x="693821" y="3646328"/>
                  <a:pt x="1586357" y="3648566"/>
                </a:cubicBezTo>
                <a:cubicBezTo>
                  <a:pt x="1643220" y="3646968"/>
                  <a:pt x="1696937" y="3678416"/>
                  <a:pt x="1724950" y="3726935"/>
                </a:cubicBezTo>
                <a:cubicBezTo>
                  <a:pt x="1724950" y="3726935"/>
                  <a:pt x="1724950" y="3726935"/>
                  <a:pt x="2172189" y="4501577"/>
                </a:cubicBezTo>
                <a:cubicBezTo>
                  <a:pt x="2201168" y="4551769"/>
                  <a:pt x="2200578" y="4612341"/>
                  <a:pt x="2171729" y="4662459"/>
                </a:cubicBezTo>
                <a:cubicBezTo>
                  <a:pt x="2171729" y="4662459"/>
                  <a:pt x="2171729" y="4662459"/>
                  <a:pt x="1726432" y="5434863"/>
                </a:cubicBezTo>
                <a:cubicBezTo>
                  <a:pt x="1699249" y="5484020"/>
                  <a:pt x="1645909" y="5514815"/>
                  <a:pt x="1589746" y="5513779"/>
                </a:cubicBezTo>
                <a:cubicBezTo>
                  <a:pt x="1589746" y="5513779"/>
                  <a:pt x="1589746" y="5513779"/>
                  <a:pt x="698177" y="5513215"/>
                </a:cubicBezTo>
                <a:cubicBezTo>
                  <a:pt x="640348" y="5513140"/>
                  <a:pt x="587596" y="5483366"/>
                  <a:pt x="558617" y="5433172"/>
                </a:cubicBezTo>
                <a:cubicBezTo>
                  <a:pt x="558617" y="5433172"/>
                  <a:pt x="558617" y="5433172"/>
                  <a:pt x="111378" y="4658531"/>
                </a:cubicBezTo>
                <a:cubicBezTo>
                  <a:pt x="83365" y="4610012"/>
                  <a:pt x="82990" y="4547767"/>
                  <a:pt x="112805" y="4499321"/>
                </a:cubicBezTo>
                <a:cubicBezTo>
                  <a:pt x="112805" y="4499321"/>
                  <a:pt x="112805" y="4499321"/>
                  <a:pt x="557135" y="3725244"/>
                </a:cubicBezTo>
                <a:cubicBezTo>
                  <a:pt x="584319" y="3676088"/>
                  <a:pt x="637659" y="3645292"/>
                  <a:pt x="693821" y="3646328"/>
                </a:cubicBezTo>
                <a:close/>
                <a:moveTo>
                  <a:pt x="1975378" y="3263784"/>
                </a:moveTo>
                <a:cubicBezTo>
                  <a:pt x="1975378" y="3263784"/>
                  <a:pt x="1975378" y="3263784"/>
                  <a:pt x="2292917" y="3264581"/>
                </a:cubicBezTo>
                <a:cubicBezTo>
                  <a:pt x="2313148" y="3264012"/>
                  <a:pt x="2332259" y="3275200"/>
                  <a:pt x="2342225" y="3292462"/>
                </a:cubicBezTo>
                <a:cubicBezTo>
                  <a:pt x="2342225" y="3292462"/>
                  <a:pt x="2342225" y="3292462"/>
                  <a:pt x="2501341" y="3568059"/>
                </a:cubicBezTo>
                <a:cubicBezTo>
                  <a:pt x="2511651" y="3585916"/>
                  <a:pt x="2511441" y="3607466"/>
                  <a:pt x="2501177" y="3625297"/>
                </a:cubicBezTo>
                <a:cubicBezTo>
                  <a:pt x="2501177" y="3625297"/>
                  <a:pt x="2501177" y="3625297"/>
                  <a:pt x="2342753" y="3900096"/>
                </a:cubicBezTo>
                <a:cubicBezTo>
                  <a:pt x="2333082" y="3917585"/>
                  <a:pt x="2314104" y="3928542"/>
                  <a:pt x="2294123" y="3928173"/>
                </a:cubicBezTo>
                <a:cubicBezTo>
                  <a:pt x="2294123" y="3928173"/>
                  <a:pt x="2294123" y="3928173"/>
                  <a:pt x="1976927" y="3927972"/>
                </a:cubicBezTo>
                <a:cubicBezTo>
                  <a:pt x="1956353" y="3927946"/>
                  <a:pt x="1937585" y="3917353"/>
                  <a:pt x="1927275" y="3899495"/>
                </a:cubicBezTo>
                <a:cubicBezTo>
                  <a:pt x="1927275" y="3899495"/>
                  <a:pt x="1927275" y="3899495"/>
                  <a:pt x="1768160" y="3623899"/>
                </a:cubicBezTo>
                <a:cubicBezTo>
                  <a:pt x="1758193" y="3606636"/>
                  <a:pt x="1758060" y="3584492"/>
                  <a:pt x="1768668" y="3567256"/>
                </a:cubicBezTo>
                <a:cubicBezTo>
                  <a:pt x="1768668" y="3567256"/>
                  <a:pt x="1768668" y="3567256"/>
                  <a:pt x="1926748" y="3291861"/>
                </a:cubicBezTo>
                <a:cubicBezTo>
                  <a:pt x="1936419" y="3274372"/>
                  <a:pt x="1955397" y="3263416"/>
                  <a:pt x="1975378" y="3263784"/>
                </a:cubicBezTo>
                <a:close/>
                <a:moveTo>
                  <a:pt x="2130702" y="2828022"/>
                </a:moveTo>
                <a:cubicBezTo>
                  <a:pt x="2130702" y="2828022"/>
                  <a:pt x="2130702" y="2828022"/>
                  <a:pt x="2298374" y="2828442"/>
                </a:cubicBezTo>
                <a:cubicBezTo>
                  <a:pt x="2309057" y="2828143"/>
                  <a:pt x="2319148" y="2834050"/>
                  <a:pt x="2324410" y="2843165"/>
                </a:cubicBezTo>
                <a:cubicBezTo>
                  <a:pt x="2324410" y="2843165"/>
                  <a:pt x="2324410" y="2843165"/>
                  <a:pt x="2408429" y="2988689"/>
                </a:cubicBezTo>
                <a:cubicBezTo>
                  <a:pt x="2413873" y="2998119"/>
                  <a:pt x="2413762" y="3009498"/>
                  <a:pt x="2408342" y="3018913"/>
                </a:cubicBezTo>
                <a:cubicBezTo>
                  <a:pt x="2408342" y="3018913"/>
                  <a:pt x="2408342" y="3018913"/>
                  <a:pt x="2324689" y="3164017"/>
                </a:cubicBezTo>
                <a:cubicBezTo>
                  <a:pt x="2319583" y="3173251"/>
                  <a:pt x="2309561" y="3179037"/>
                  <a:pt x="2299011" y="3178842"/>
                </a:cubicBezTo>
                <a:cubicBezTo>
                  <a:pt x="2299011" y="3178842"/>
                  <a:pt x="2299011" y="3178842"/>
                  <a:pt x="2131520" y="3178736"/>
                </a:cubicBezTo>
                <a:cubicBezTo>
                  <a:pt x="2120657" y="3178722"/>
                  <a:pt x="2110746" y="3173129"/>
                  <a:pt x="2105302" y="3163699"/>
                </a:cubicBezTo>
                <a:cubicBezTo>
                  <a:pt x="2105302" y="3163699"/>
                  <a:pt x="2105302" y="3163699"/>
                  <a:pt x="2021284" y="3018175"/>
                </a:cubicBezTo>
                <a:cubicBezTo>
                  <a:pt x="2016021" y="3009060"/>
                  <a:pt x="2015951" y="2997367"/>
                  <a:pt x="2021552" y="2988265"/>
                </a:cubicBezTo>
                <a:cubicBezTo>
                  <a:pt x="2021552" y="2988265"/>
                  <a:pt x="2021552" y="2988265"/>
                  <a:pt x="2105024" y="2842847"/>
                </a:cubicBezTo>
                <a:cubicBezTo>
                  <a:pt x="2110131" y="2833613"/>
                  <a:pt x="2120152" y="2827827"/>
                  <a:pt x="2130702" y="2828022"/>
                </a:cubicBezTo>
                <a:close/>
                <a:moveTo>
                  <a:pt x="3794942" y="2543905"/>
                </a:moveTo>
                <a:cubicBezTo>
                  <a:pt x="3794942" y="2543905"/>
                  <a:pt x="3794942" y="2543905"/>
                  <a:pt x="6706383" y="2551204"/>
                </a:cubicBezTo>
                <a:cubicBezTo>
                  <a:pt x="6891871" y="2545988"/>
                  <a:pt x="7067096" y="2648572"/>
                  <a:pt x="7158474" y="2806842"/>
                </a:cubicBezTo>
                <a:cubicBezTo>
                  <a:pt x="7158474" y="2806842"/>
                  <a:pt x="7158474" y="2806842"/>
                  <a:pt x="8617364" y="5333715"/>
                </a:cubicBezTo>
                <a:cubicBezTo>
                  <a:pt x="8711893" y="5497443"/>
                  <a:pt x="8709969" y="5695027"/>
                  <a:pt x="8615859" y="5858514"/>
                </a:cubicBezTo>
                <a:cubicBezTo>
                  <a:pt x="8615859" y="5858514"/>
                  <a:pt x="8615859" y="5858514"/>
                  <a:pt x="8311811" y="6385912"/>
                </a:cubicBezTo>
                <a:lnTo>
                  <a:pt x="8280844" y="6439627"/>
                </a:lnTo>
                <a:lnTo>
                  <a:pt x="2237916" y="6439627"/>
                </a:lnTo>
                <a:lnTo>
                  <a:pt x="2151815" y="6290497"/>
                </a:lnTo>
                <a:cubicBezTo>
                  <a:pt x="2071676" y="6151692"/>
                  <a:pt x="1986194" y="6003633"/>
                  <a:pt x="1895013" y="5845703"/>
                </a:cubicBezTo>
                <a:cubicBezTo>
                  <a:pt x="1803636" y="5687432"/>
                  <a:pt x="1802408" y="5484390"/>
                  <a:pt x="1899669" y="5326361"/>
                </a:cubicBezTo>
                <a:cubicBezTo>
                  <a:pt x="1899669" y="5326361"/>
                  <a:pt x="1899669" y="5326361"/>
                  <a:pt x="3349069" y="2801330"/>
                </a:cubicBezTo>
                <a:cubicBezTo>
                  <a:pt x="3437742" y="2640982"/>
                  <a:pt x="3611741" y="2540524"/>
                  <a:pt x="3794942" y="2543905"/>
                </a:cubicBezTo>
                <a:close/>
                <a:moveTo>
                  <a:pt x="634940" y="2395105"/>
                </a:moveTo>
                <a:cubicBezTo>
                  <a:pt x="634940" y="2395105"/>
                  <a:pt x="634940" y="2395105"/>
                  <a:pt x="1188015" y="2396492"/>
                </a:cubicBezTo>
                <a:cubicBezTo>
                  <a:pt x="1223252" y="2395501"/>
                  <a:pt x="1256539" y="2414988"/>
                  <a:pt x="1273897" y="2445054"/>
                </a:cubicBezTo>
                <a:cubicBezTo>
                  <a:pt x="1273897" y="2445054"/>
                  <a:pt x="1273897" y="2445054"/>
                  <a:pt x="1551037" y="2925075"/>
                </a:cubicBezTo>
                <a:cubicBezTo>
                  <a:pt x="1568994" y="2956177"/>
                  <a:pt x="1568629" y="2993712"/>
                  <a:pt x="1550752" y="3024769"/>
                </a:cubicBezTo>
                <a:cubicBezTo>
                  <a:pt x="1550752" y="3024769"/>
                  <a:pt x="1550752" y="3024769"/>
                  <a:pt x="1274816" y="3503403"/>
                </a:cubicBezTo>
                <a:cubicBezTo>
                  <a:pt x="1257971" y="3533863"/>
                  <a:pt x="1224917" y="3552947"/>
                  <a:pt x="1190116" y="3552304"/>
                </a:cubicBezTo>
                <a:cubicBezTo>
                  <a:pt x="1190116" y="3552304"/>
                  <a:pt x="1190116" y="3552304"/>
                  <a:pt x="637639" y="3551955"/>
                </a:cubicBezTo>
                <a:cubicBezTo>
                  <a:pt x="601804" y="3551909"/>
                  <a:pt x="569115" y="3533458"/>
                  <a:pt x="551158" y="3502355"/>
                </a:cubicBezTo>
                <a:cubicBezTo>
                  <a:pt x="551158" y="3502355"/>
                  <a:pt x="551158" y="3502355"/>
                  <a:pt x="274018" y="3022335"/>
                </a:cubicBezTo>
                <a:cubicBezTo>
                  <a:pt x="256660" y="2992269"/>
                  <a:pt x="256426" y="2953698"/>
                  <a:pt x="274903" y="2923678"/>
                </a:cubicBezTo>
                <a:cubicBezTo>
                  <a:pt x="274903" y="2923678"/>
                  <a:pt x="274903" y="2923678"/>
                  <a:pt x="550240" y="2444007"/>
                </a:cubicBezTo>
                <a:cubicBezTo>
                  <a:pt x="567085" y="2413547"/>
                  <a:pt x="600139" y="2394463"/>
                  <a:pt x="634940" y="2395105"/>
                </a:cubicBezTo>
                <a:close/>
                <a:moveTo>
                  <a:pt x="2521339" y="1975621"/>
                </a:moveTo>
                <a:cubicBezTo>
                  <a:pt x="2521339" y="1975621"/>
                  <a:pt x="2521339" y="1975621"/>
                  <a:pt x="2985874" y="1976785"/>
                </a:cubicBezTo>
                <a:cubicBezTo>
                  <a:pt x="3015469" y="1975952"/>
                  <a:pt x="3043427" y="1992321"/>
                  <a:pt x="3058007" y="2017574"/>
                </a:cubicBezTo>
                <a:cubicBezTo>
                  <a:pt x="3058007" y="2017574"/>
                  <a:pt x="3058007" y="2017574"/>
                  <a:pt x="3290779" y="2420748"/>
                </a:cubicBezTo>
                <a:cubicBezTo>
                  <a:pt x="3305862" y="2446871"/>
                  <a:pt x="3305555" y="2478396"/>
                  <a:pt x="3290540" y="2504482"/>
                </a:cubicBezTo>
                <a:cubicBezTo>
                  <a:pt x="3290540" y="2504482"/>
                  <a:pt x="3290540" y="2504482"/>
                  <a:pt x="3058778" y="2906492"/>
                </a:cubicBezTo>
                <a:cubicBezTo>
                  <a:pt x="3044630" y="2932076"/>
                  <a:pt x="3016868" y="2948104"/>
                  <a:pt x="2987637" y="2947565"/>
                </a:cubicBezTo>
                <a:cubicBezTo>
                  <a:pt x="2987637" y="2947565"/>
                  <a:pt x="2987637" y="2947565"/>
                  <a:pt x="2523606" y="2947271"/>
                </a:cubicBezTo>
                <a:cubicBezTo>
                  <a:pt x="2493508" y="2947232"/>
                  <a:pt x="2466052" y="2931735"/>
                  <a:pt x="2450970" y="2905612"/>
                </a:cubicBezTo>
                <a:cubicBezTo>
                  <a:pt x="2450970" y="2905612"/>
                  <a:pt x="2450970" y="2905612"/>
                  <a:pt x="2218197" y="2502438"/>
                </a:cubicBezTo>
                <a:cubicBezTo>
                  <a:pt x="2203617" y="2477185"/>
                  <a:pt x="2203422" y="2444788"/>
                  <a:pt x="2218941" y="2419574"/>
                </a:cubicBezTo>
                <a:cubicBezTo>
                  <a:pt x="2218941" y="2419574"/>
                  <a:pt x="2218941" y="2419574"/>
                  <a:pt x="2450199" y="2016694"/>
                </a:cubicBezTo>
                <a:cubicBezTo>
                  <a:pt x="2464347" y="1991110"/>
                  <a:pt x="2492109" y="1975081"/>
                  <a:pt x="2521339" y="1975621"/>
                </a:cubicBezTo>
                <a:close/>
                <a:moveTo>
                  <a:pt x="3564142" y="34"/>
                </a:moveTo>
                <a:cubicBezTo>
                  <a:pt x="3564142" y="34"/>
                  <a:pt x="3564142" y="34"/>
                  <a:pt x="4738405" y="2977"/>
                </a:cubicBezTo>
                <a:cubicBezTo>
                  <a:pt x="4813218" y="874"/>
                  <a:pt x="4883890" y="42249"/>
                  <a:pt x="4920745" y="106084"/>
                </a:cubicBezTo>
                <a:cubicBezTo>
                  <a:pt x="4920745" y="106084"/>
                  <a:pt x="4920745" y="106084"/>
                  <a:pt x="5509155" y="1125240"/>
                </a:cubicBezTo>
                <a:cubicBezTo>
                  <a:pt x="5547281" y="1191277"/>
                  <a:pt x="5546507" y="1270967"/>
                  <a:pt x="5508549" y="1336906"/>
                </a:cubicBezTo>
                <a:cubicBezTo>
                  <a:pt x="5508549" y="1336906"/>
                  <a:pt x="5508549" y="1336906"/>
                  <a:pt x="4922696" y="2353119"/>
                </a:cubicBezTo>
                <a:cubicBezTo>
                  <a:pt x="4886932" y="2417792"/>
                  <a:pt x="4816753" y="2458309"/>
                  <a:pt x="4742864" y="2456945"/>
                </a:cubicBezTo>
                <a:cubicBezTo>
                  <a:pt x="4742864" y="2456945"/>
                  <a:pt x="4742864" y="2456945"/>
                  <a:pt x="3569871" y="2456203"/>
                </a:cubicBezTo>
                <a:cubicBezTo>
                  <a:pt x="3493788" y="2456106"/>
                  <a:pt x="3424385" y="2416932"/>
                  <a:pt x="3386259" y="2350896"/>
                </a:cubicBezTo>
                <a:cubicBezTo>
                  <a:pt x="3386259" y="2350896"/>
                  <a:pt x="3386259" y="2350896"/>
                  <a:pt x="2797848" y="1331739"/>
                </a:cubicBezTo>
                <a:cubicBezTo>
                  <a:pt x="2760993" y="1267904"/>
                  <a:pt x="2760499" y="1186012"/>
                  <a:pt x="2799727" y="1122274"/>
                </a:cubicBezTo>
                <a:cubicBezTo>
                  <a:pt x="2799727" y="1122274"/>
                  <a:pt x="2799727" y="1122274"/>
                  <a:pt x="3384310" y="103860"/>
                </a:cubicBezTo>
                <a:cubicBezTo>
                  <a:pt x="3420073" y="39188"/>
                  <a:pt x="3490251" y="-1330"/>
                  <a:pt x="3564142" y="3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e-DE" noProof="0"/>
              <a:t>Foto einfügen oder ziehen und ablegen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4081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rtlCol="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de-DE" noProof="0"/>
              <a:t>Klicken um Titel für Trennlinienfo-lie zu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07300" y="4386894"/>
            <a:ext cx="4000500" cy="997905"/>
          </a:xfrm>
          <a:noFill/>
        </p:spPr>
        <p:txBody>
          <a:bodyPr lIns="0" tIns="0" rIns="0" bIns="0" rtlCol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54517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nnlinienfol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7B7C90C9-77F3-4C3C-97F8-425EF81FB7A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0"/>
            <a:ext cx="11795125" cy="6858000"/>
          </a:xfrm>
          <a:custGeom>
            <a:avLst/>
            <a:gdLst>
              <a:gd name="connsiteX0" fmla="*/ 4729712 w 11795125"/>
              <a:gd name="connsiteY0" fmla="*/ 4417922 h 6858000"/>
              <a:gd name="connsiteX1" fmla="*/ 7234278 w 11795125"/>
              <a:gd name="connsiteY1" fmla="*/ 4419507 h 6858000"/>
              <a:gd name="connsiteX2" fmla="*/ 7626325 w 11795125"/>
              <a:gd name="connsiteY2" fmla="*/ 4644358 h 6858000"/>
              <a:gd name="connsiteX3" fmla="*/ 8882694 w 11795125"/>
              <a:gd name="connsiteY3" fmla="*/ 6820455 h 6858000"/>
              <a:gd name="connsiteX4" fmla="*/ 8898077 w 11795125"/>
              <a:gd name="connsiteY4" fmla="*/ 6858000 h 6858000"/>
              <a:gd name="connsiteX5" fmla="*/ 3070863 w 11795125"/>
              <a:gd name="connsiteY5" fmla="*/ 6858000 h 6858000"/>
              <a:gd name="connsiteX6" fmla="*/ 3094823 w 11795125"/>
              <a:gd name="connsiteY6" fmla="*/ 6809422 h 6858000"/>
              <a:gd name="connsiteX7" fmla="*/ 4345735 w 11795125"/>
              <a:gd name="connsiteY7" fmla="*/ 4639611 h 6858000"/>
              <a:gd name="connsiteX8" fmla="*/ 4729712 w 11795125"/>
              <a:gd name="connsiteY8" fmla="*/ 4417922 h 6858000"/>
              <a:gd name="connsiteX9" fmla="*/ 2031302 w 11795125"/>
              <a:gd name="connsiteY9" fmla="*/ 2039301 h 6858000"/>
              <a:gd name="connsiteX10" fmla="*/ 2747265 w 11795125"/>
              <a:gd name="connsiteY10" fmla="*/ 2039754 h 6858000"/>
              <a:gd name="connsiteX11" fmla="*/ 2859337 w 11795125"/>
              <a:gd name="connsiteY11" fmla="*/ 2104031 h 6858000"/>
              <a:gd name="connsiteX12" fmla="*/ 3218486 w 11795125"/>
              <a:gd name="connsiteY12" fmla="*/ 2726096 h 6858000"/>
              <a:gd name="connsiteX13" fmla="*/ 3217340 w 11795125"/>
              <a:gd name="connsiteY13" fmla="*/ 2853948 h 6858000"/>
              <a:gd name="connsiteX14" fmla="*/ 2860527 w 11795125"/>
              <a:gd name="connsiteY14" fmla="*/ 3475560 h 6858000"/>
              <a:gd name="connsiteX15" fmla="*/ 2750762 w 11795125"/>
              <a:gd name="connsiteY15" fmla="*/ 3538933 h 6858000"/>
              <a:gd name="connsiteX16" fmla="*/ 2034023 w 11795125"/>
              <a:gd name="connsiteY16" fmla="*/ 3537136 h 6858000"/>
              <a:gd name="connsiteX17" fmla="*/ 1922728 w 11795125"/>
              <a:gd name="connsiteY17" fmla="*/ 3474202 h 6858000"/>
              <a:gd name="connsiteX18" fmla="*/ 1563578 w 11795125"/>
              <a:gd name="connsiteY18" fmla="*/ 2852137 h 6858000"/>
              <a:gd name="connsiteX19" fmla="*/ 1563948 w 11795125"/>
              <a:gd name="connsiteY19" fmla="*/ 2722942 h 6858000"/>
              <a:gd name="connsiteX20" fmla="*/ 1921537 w 11795125"/>
              <a:gd name="connsiteY20" fmla="*/ 2102674 h 6858000"/>
              <a:gd name="connsiteX21" fmla="*/ 2031302 w 11795125"/>
              <a:gd name="connsiteY21" fmla="*/ 2039301 h 6858000"/>
              <a:gd name="connsiteX22" fmla="*/ 9343478 w 11795125"/>
              <a:gd name="connsiteY22" fmla="*/ 1795745 h 6858000"/>
              <a:gd name="connsiteX23" fmla="*/ 11620502 w 11795125"/>
              <a:gd name="connsiteY23" fmla="*/ 1797185 h 6858000"/>
              <a:gd name="connsiteX24" fmla="*/ 11795125 w 11795125"/>
              <a:gd name="connsiteY24" fmla="*/ 1797296 h 6858000"/>
              <a:gd name="connsiteX25" fmla="*/ 11795125 w 11795125"/>
              <a:gd name="connsiteY25" fmla="*/ 6858000 h 6858000"/>
              <a:gd name="connsiteX26" fmla="*/ 8996698 w 11795125"/>
              <a:gd name="connsiteY26" fmla="*/ 6858000 h 6858000"/>
              <a:gd name="connsiteX27" fmla="*/ 8963663 w 11795125"/>
              <a:gd name="connsiteY27" fmla="*/ 6815289 h 6858000"/>
              <a:gd name="connsiteX28" fmla="*/ 7707295 w 11795125"/>
              <a:gd name="connsiteY28" fmla="*/ 4639193 h 6858000"/>
              <a:gd name="connsiteX29" fmla="*/ 7708590 w 11795125"/>
              <a:gd name="connsiteY29" fmla="*/ 4187244 h 6858000"/>
              <a:gd name="connsiteX30" fmla="*/ 8959501 w 11795125"/>
              <a:gd name="connsiteY30" fmla="*/ 2017434 h 6858000"/>
              <a:gd name="connsiteX31" fmla="*/ 9343478 w 11795125"/>
              <a:gd name="connsiteY31" fmla="*/ 1795745 h 6858000"/>
              <a:gd name="connsiteX32" fmla="*/ 3102644 w 11795125"/>
              <a:gd name="connsiteY32" fmla="*/ 1739841 h 6858000"/>
              <a:gd name="connsiteX33" fmla="*/ 3385876 w 11795125"/>
              <a:gd name="connsiteY33" fmla="*/ 1740020 h 6858000"/>
              <a:gd name="connsiteX34" fmla="*/ 3430211 w 11795125"/>
              <a:gd name="connsiteY34" fmla="*/ 1765448 h 6858000"/>
              <a:gd name="connsiteX35" fmla="*/ 3572289 w 11795125"/>
              <a:gd name="connsiteY35" fmla="*/ 2011533 h 6858000"/>
              <a:gd name="connsiteX36" fmla="*/ 3571836 w 11795125"/>
              <a:gd name="connsiteY36" fmla="*/ 2062111 h 6858000"/>
              <a:gd name="connsiteX37" fmla="*/ 3430681 w 11795125"/>
              <a:gd name="connsiteY37" fmla="*/ 2308019 h 6858000"/>
              <a:gd name="connsiteX38" fmla="*/ 3387260 w 11795125"/>
              <a:gd name="connsiteY38" fmla="*/ 2333088 h 6858000"/>
              <a:gd name="connsiteX39" fmla="*/ 3103720 w 11795125"/>
              <a:gd name="connsiteY39" fmla="*/ 2332378 h 6858000"/>
              <a:gd name="connsiteX40" fmla="*/ 3059693 w 11795125"/>
              <a:gd name="connsiteY40" fmla="*/ 2307481 h 6858000"/>
              <a:gd name="connsiteX41" fmla="*/ 2917615 w 11795125"/>
              <a:gd name="connsiteY41" fmla="*/ 2061395 h 6858000"/>
              <a:gd name="connsiteX42" fmla="*/ 2917761 w 11795125"/>
              <a:gd name="connsiteY42" fmla="*/ 2010286 h 6858000"/>
              <a:gd name="connsiteX43" fmla="*/ 3059222 w 11795125"/>
              <a:gd name="connsiteY43" fmla="*/ 1764910 h 6858000"/>
              <a:gd name="connsiteX44" fmla="*/ 3102644 w 11795125"/>
              <a:gd name="connsiteY44" fmla="*/ 1739841 h 6858000"/>
              <a:gd name="connsiteX45" fmla="*/ 3522963 w 11795125"/>
              <a:gd name="connsiteY45" fmla="*/ 1598675 h 6858000"/>
              <a:gd name="connsiteX46" fmla="*/ 3625194 w 11795125"/>
              <a:gd name="connsiteY46" fmla="*/ 1598740 h 6858000"/>
              <a:gd name="connsiteX47" fmla="*/ 3641197 w 11795125"/>
              <a:gd name="connsiteY47" fmla="*/ 1607918 h 6858000"/>
              <a:gd name="connsiteX48" fmla="*/ 3692479 w 11795125"/>
              <a:gd name="connsiteY48" fmla="*/ 1696742 h 6858000"/>
              <a:gd name="connsiteX49" fmla="*/ 3692315 w 11795125"/>
              <a:gd name="connsiteY49" fmla="*/ 1714998 h 6858000"/>
              <a:gd name="connsiteX50" fmla="*/ 3641367 w 11795125"/>
              <a:gd name="connsiteY50" fmla="*/ 1803757 h 6858000"/>
              <a:gd name="connsiteX51" fmla="*/ 3625694 w 11795125"/>
              <a:gd name="connsiteY51" fmla="*/ 1812806 h 6858000"/>
              <a:gd name="connsiteX52" fmla="*/ 3523352 w 11795125"/>
              <a:gd name="connsiteY52" fmla="*/ 1812549 h 6858000"/>
              <a:gd name="connsiteX53" fmla="*/ 3507459 w 11795125"/>
              <a:gd name="connsiteY53" fmla="*/ 1803563 h 6858000"/>
              <a:gd name="connsiteX54" fmla="*/ 3456177 w 11795125"/>
              <a:gd name="connsiteY54" fmla="*/ 1714739 h 6858000"/>
              <a:gd name="connsiteX55" fmla="*/ 3456230 w 11795125"/>
              <a:gd name="connsiteY55" fmla="*/ 1696292 h 6858000"/>
              <a:gd name="connsiteX56" fmla="*/ 3507290 w 11795125"/>
              <a:gd name="connsiteY56" fmla="*/ 1607724 h 6858000"/>
              <a:gd name="connsiteX57" fmla="*/ 3522963 w 11795125"/>
              <a:gd name="connsiteY57" fmla="*/ 1598675 h 6858000"/>
              <a:gd name="connsiteX58" fmla="*/ 4199803 w 11795125"/>
              <a:gd name="connsiteY58" fmla="*/ 1370724 h 6858000"/>
              <a:gd name="connsiteX59" fmla="*/ 4537019 w 11795125"/>
              <a:gd name="connsiteY59" fmla="*/ 1370938 h 6858000"/>
              <a:gd name="connsiteX60" fmla="*/ 4589804 w 11795125"/>
              <a:gd name="connsiteY60" fmla="*/ 1401211 h 6858000"/>
              <a:gd name="connsiteX61" fmla="*/ 4758963 w 11795125"/>
              <a:gd name="connsiteY61" fmla="*/ 1694203 h 6858000"/>
              <a:gd name="connsiteX62" fmla="*/ 4758423 w 11795125"/>
              <a:gd name="connsiteY62" fmla="*/ 1754421 h 6858000"/>
              <a:gd name="connsiteX63" fmla="*/ 4590365 w 11795125"/>
              <a:gd name="connsiteY63" fmla="*/ 2047199 h 6858000"/>
              <a:gd name="connsiteX64" fmla="*/ 4538665 w 11795125"/>
              <a:gd name="connsiteY64" fmla="*/ 2077046 h 6858000"/>
              <a:gd name="connsiteX65" fmla="*/ 4201084 w 11795125"/>
              <a:gd name="connsiteY65" fmla="*/ 2076201 h 6858000"/>
              <a:gd name="connsiteX66" fmla="*/ 4148664 w 11795125"/>
              <a:gd name="connsiteY66" fmla="*/ 2046559 h 6858000"/>
              <a:gd name="connsiteX67" fmla="*/ 3979505 w 11795125"/>
              <a:gd name="connsiteY67" fmla="*/ 1753567 h 6858000"/>
              <a:gd name="connsiteX68" fmla="*/ 3979680 w 11795125"/>
              <a:gd name="connsiteY68" fmla="*/ 1692718 h 6858000"/>
              <a:gd name="connsiteX69" fmla="*/ 4148104 w 11795125"/>
              <a:gd name="connsiteY69" fmla="*/ 1400573 h 6858000"/>
              <a:gd name="connsiteX70" fmla="*/ 4199803 w 11795125"/>
              <a:gd name="connsiteY70" fmla="*/ 1370724 h 6858000"/>
              <a:gd name="connsiteX71" fmla="*/ 3525946 w 11795125"/>
              <a:gd name="connsiteY71" fmla="*/ 1141304 h 6858000"/>
              <a:gd name="connsiteX72" fmla="*/ 3719554 w 11795125"/>
              <a:gd name="connsiteY72" fmla="*/ 1141427 h 6858000"/>
              <a:gd name="connsiteX73" fmla="*/ 3749860 w 11795125"/>
              <a:gd name="connsiteY73" fmla="*/ 1158808 h 6858000"/>
              <a:gd name="connsiteX74" fmla="*/ 3846980 w 11795125"/>
              <a:gd name="connsiteY74" fmla="*/ 1327024 h 6858000"/>
              <a:gd name="connsiteX75" fmla="*/ 3846670 w 11795125"/>
              <a:gd name="connsiteY75" fmla="*/ 1361598 h 6858000"/>
              <a:gd name="connsiteX76" fmla="*/ 3750182 w 11795125"/>
              <a:gd name="connsiteY76" fmla="*/ 1529691 h 6858000"/>
              <a:gd name="connsiteX77" fmla="*/ 3720499 w 11795125"/>
              <a:gd name="connsiteY77" fmla="*/ 1546828 h 6858000"/>
              <a:gd name="connsiteX78" fmla="*/ 3526682 w 11795125"/>
              <a:gd name="connsiteY78" fmla="*/ 1546343 h 6858000"/>
              <a:gd name="connsiteX79" fmla="*/ 3496586 w 11795125"/>
              <a:gd name="connsiteY79" fmla="*/ 1529324 h 6858000"/>
              <a:gd name="connsiteX80" fmla="*/ 3399466 w 11795125"/>
              <a:gd name="connsiteY80" fmla="*/ 1361108 h 6858000"/>
              <a:gd name="connsiteX81" fmla="*/ 3399566 w 11795125"/>
              <a:gd name="connsiteY81" fmla="*/ 1326172 h 6858000"/>
              <a:gd name="connsiteX82" fmla="*/ 3496264 w 11795125"/>
              <a:gd name="connsiteY82" fmla="*/ 1158441 h 6858000"/>
              <a:gd name="connsiteX83" fmla="*/ 3525946 w 11795125"/>
              <a:gd name="connsiteY83" fmla="*/ 1141304 h 6858000"/>
              <a:gd name="connsiteX84" fmla="*/ 3955878 w 11795125"/>
              <a:gd name="connsiteY84" fmla="*/ 173494 h 6858000"/>
              <a:gd name="connsiteX85" fmla="*/ 4500068 w 11795125"/>
              <a:gd name="connsiteY85" fmla="*/ 173838 h 6858000"/>
              <a:gd name="connsiteX86" fmla="*/ 4585252 w 11795125"/>
              <a:gd name="connsiteY86" fmla="*/ 222694 h 6858000"/>
              <a:gd name="connsiteX87" fmla="*/ 4858234 w 11795125"/>
              <a:gd name="connsiteY87" fmla="*/ 695514 h 6858000"/>
              <a:gd name="connsiteX88" fmla="*/ 4857363 w 11795125"/>
              <a:gd name="connsiteY88" fmla="*/ 792690 h 6858000"/>
              <a:gd name="connsiteX89" fmla="*/ 4586156 w 11795125"/>
              <a:gd name="connsiteY89" fmla="*/ 1265167 h 6858000"/>
              <a:gd name="connsiteX90" fmla="*/ 4502727 w 11795125"/>
              <a:gd name="connsiteY90" fmla="*/ 1313334 h 6858000"/>
              <a:gd name="connsiteX91" fmla="*/ 3957947 w 11795125"/>
              <a:gd name="connsiteY91" fmla="*/ 1311968 h 6858000"/>
              <a:gd name="connsiteX92" fmla="*/ 3873354 w 11795125"/>
              <a:gd name="connsiteY92" fmla="*/ 1264134 h 6858000"/>
              <a:gd name="connsiteX93" fmla="*/ 3600372 w 11795125"/>
              <a:gd name="connsiteY93" fmla="*/ 791315 h 6858000"/>
              <a:gd name="connsiteX94" fmla="*/ 3600653 w 11795125"/>
              <a:gd name="connsiteY94" fmla="*/ 693116 h 6858000"/>
              <a:gd name="connsiteX95" fmla="*/ 3872449 w 11795125"/>
              <a:gd name="connsiteY95" fmla="*/ 221662 h 6858000"/>
              <a:gd name="connsiteX96" fmla="*/ 3955878 w 11795125"/>
              <a:gd name="connsiteY96" fmla="*/ 173494 h 6858000"/>
              <a:gd name="connsiteX97" fmla="*/ 3852283 w 11795125"/>
              <a:gd name="connsiteY97" fmla="*/ 0 h 6858000"/>
              <a:gd name="connsiteX98" fmla="*/ 6130031 w 11795125"/>
              <a:gd name="connsiteY98" fmla="*/ 0 h 6858000"/>
              <a:gd name="connsiteX99" fmla="*/ 6102465 w 11795125"/>
              <a:gd name="connsiteY99" fmla="*/ 36730 h 6858000"/>
              <a:gd name="connsiteX100" fmla="*/ 5879948 w 11795125"/>
              <a:gd name="connsiteY100" fmla="*/ 127724 h 6858000"/>
              <a:gd name="connsiteX101" fmla="*/ 4102884 w 11795125"/>
              <a:gd name="connsiteY101" fmla="*/ 123270 h 6858000"/>
              <a:gd name="connsiteX102" fmla="*/ 3877665 w 11795125"/>
              <a:gd name="connsiteY102" fmla="*/ 32818 h 6858000"/>
              <a:gd name="connsiteX103" fmla="*/ 0 w 11795125"/>
              <a:gd name="connsiteY103" fmla="*/ 0 h 6858000"/>
              <a:gd name="connsiteX104" fmla="*/ 3781476 w 11795125"/>
              <a:gd name="connsiteY104" fmla="*/ 0 h 6858000"/>
              <a:gd name="connsiteX105" fmla="*/ 3800985 w 11795125"/>
              <a:gd name="connsiteY105" fmla="*/ 47617 h 6858000"/>
              <a:gd name="connsiteX106" fmla="*/ 3766711 w 11795125"/>
              <a:gd name="connsiteY106" fmla="*/ 287889 h 6858000"/>
              <a:gd name="connsiteX107" fmla="*/ 2882037 w 11795125"/>
              <a:gd name="connsiteY107" fmla="*/ 1829098 h 6858000"/>
              <a:gd name="connsiteX108" fmla="*/ 2609888 w 11795125"/>
              <a:gd name="connsiteY108" fmla="*/ 1986223 h 6858000"/>
              <a:gd name="connsiteX109" fmla="*/ 832823 w 11795125"/>
              <a:gd name="connsiteY109" fmla="*/ 1981768 h 6858000"/>
              <a:gd name="connsiteX110" fmla="*/ 556879 w 11795125"/>
              <a:gd name="connsiteY110" fmla="*/ 1825733 h 6858000"/>
              <a:gd name="connsiteX111" fmla="*/ 79254 w 11795125"/>
              <a:gd name="connsiteY111" fmla="*/ 998462 h 6858000"/>
              <a:gd name="connsiteX112" fmla="*/ 0 w 11795125"/>
              <a:gd name="connsiteY112" fmla="*/ 8611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1795125" h="6858000">
                <a:moveTo>
                  <a:pt x="4729712" y="4417922"/>
                </a:moveTo>
                <a:cubicBezTo>
                  <a:pt x="4729712" y="4417922"/>
                  <a:pt x="4729712" y="4417922"/>
                  <a:pt x="7234278" y="4419507"/>
                </a:cubicBezTo>
                <a:cubicBezTo>
                  <a:pt x="7396730" y="4419716"/>
                  <a:pt x="7544918" y="4503359"/>
                  <a:pt x="7626325" y="4644358"/>
                </a:cubicBezTo>
                <a:cubicBezTo>
                  <a:pt x="7626325" y="4644358"/>
                  <a:pt x="7626325" y="4644358"/>
                  <a:pt x="8882694" y="6820455"/>
                </a:cubicBezTo>
                <a:lnTo>
                  <a:pt x="8898077" y="6858000"/>
                </a:lnTo>
                <a:lnTo>
                  <a:pt x="3070863" y="6858000"/>
                </a:lnTo>
                <a:lnTo>
                  <a:pt x="3094823" y="6809422"/>
                </a:lnTo>
                <a:cubicBezTo>
                  <a:pt x="3094823" y="6809422"/>
                  <a:pt x="3094823" y="6809422"/>
                  <a:pt x="4345735" y="4639611"/>
                </a:cubicBezTo>
                <a:cubicBezTo>
                  <a:pt x="4422097" y="4501523"/>
                  <a:pt x="4571941" y="4415010"/>
                  <a:pt x="4729712" y="4417922"/>
                </a:cubicBezTo>
                <a:close/>
                <a:moveTo>
                  <a:pt x="2031302" y="2039301"/>
                </a:moveTo>
                <a:cubicBezTo>
                  <a:pt x="2031302" y="2039301"/>
                  <a:pt x="2031302" y="2039301"/>
                  <a:pt x="2747265" y="2039754"/>
                </a:cubicBezTo>
                <a:cubicBezTo>
                  <a:pt x="2793703" y="2039814"/>
                  <a:pt x="2836066" y="2063724"/>
                  <a:pt x="2859337" y="2104031"/>
                </a:cubicBezTo>
                <a:cubicBezTo>
                  <a:pt x="2859337" y="2104031"/>
                  <a:pt x="2859337" y="2104031"/>
                  <a:pt x="3218486" y="2726096"/>
                </a:cubicBezTo>
                <a:cubicBezTo>
                  <a:pt x="3240981" y="2765058"/>
                  <a:pt x="3241283" y="2815045"/>
                  <a:pt x="3217340" y="2853948"/>
                </a:cubicBezTo>
                <a:cubicBezTo>
                  <a:pt x="3217340" y="2853948"/>
                  <a:pt x="3217340" y="2853948"/>
                  <a:pt x="2860527" y="3475560"/>
                </a:cubicBezTo>
                <a:cubicBezTo>
                  <a:pt x="2838697" y="3515034"/>
                  <a:pt x="2795862" y="3539765"/>
                  <a:pt x="2750762" y="3538933"/>
                </a:cubicBezTo>
                <a:cubicBezTo>
                  <a:pt x="2750762" y="3538933"/>
                  <a:pt x="2750762" y="3538933"/>
                  <a:pt x="2034023" y="3537136"/>
                </a:cubicBezTo>
                <a:cubicBezTo>
                  <a:pt x="1988359" y="3538420"/>
                  <a:pt x="1945223" y="3513165"/>
                  <a:pt x="1922728" y="3474202"/>
                </a:cubicBezTo>
                <a:cubicBezTo>
                  <a:pt x="1922728" y="3474202"/>
                  <a:pt x="1922728" y="3474202"/>
                  <a:pt x="1563578" y="2852137"/>
                </a:cubicBezTo>
                <a:cubicBezTo>
                  <a:pt x="1540307" y="2811831"/>
                  <a:pt x="1540780" y="2763190"/>
                  <a:pt x="1563948" y="2722942"/>
                </a:cubicBezTo>
                <a:cubicBezTo>
                  <a:pt x="1563948" y="2722942"/>
                  <a:pt x="1563948" y="2722942"/>
                  <a:pt x="1921537" y="2102674"/>
                </a:cubicBezTo>
                <a:cubicBezTo>
                  <a:pt x="1943366" y="2063199"/>
                  <a:pt x="1986202" y="2038468"/>
                  <a:pt x="2031302" y="2039301"/>
                </a:cubicBezTo>
                <a:close/>
                <a:moveTo>
                  <a:pt x="9343478" y="1795745"/>
                </a:moveTo>
                <a:cubicBezTo>
                  <a:pt x="9343478" y="1795745"/>
                  <a:pt x="9343478" y="1795745"/>
                  <a:pt x="11620502" y="1797185"/>
                </a:cubicBezTo>
                <a:lnTo>
                  <a:pt x="11795125" y="1797296"/>
                </a:lnTo>
                <a:lnTo>
                  <a:pt x="11795125" y="6858000"/>
                </a:lnTo>
                <a:lnTo>
                  <a:pt x="8996698" y="6858000"/>
                </a:lnTo>
                <a:lnTo>
                  <a:pt x="8963663" y="6815289"/>
                </a:lnTo>
                <a:cubicBezTo>
                  <a:pt x="8963663" y="6815289"/>
                  <a:pt x="8963663" y="6815289"/>
                  <a:pt x="7707295" y="4639193"/>
                </a:cubicBezTo>
                <a:cubicBezTo>
                  <a:pt x="7625888" y="4498193"/>
                  <a:pt x="7627546" y="4328036"/>
                  <a:pt x="7708590" y="4187244"/>
                </a:cubicBezTo>
                <a:cubicBezTo>
                  <a:pt x="7708590" y="4187244"/>
                  <a:pt x="7708590" y="4187244"/>
                  <a:pt x="8959501" y="2017434"/>
                </a:cubicBezTo>
                <a:cubicBezTo>
                  <a:pt x="9035863" y="1879345"/>
                  <a:pt x="9185707" y="1792833"/>
                  <a:pt x="9343478" y="1795745"/>
                </a:cubicBezTo>
                <a:close/>
                <a:moveTo>
                  <a:pt x="3102644" y="1739841"/>
                </a:moveTo>
                <a:cubicBezTo>
                  <a:pt x="3102644" y="1739841"/>
                  <a:pt x="3102644" y="1739841"/>
                  <a:pt x="3385876" y="1740020"/>
                </a:cubicBezTo>
                <a:cubicBezTo>
                  <a:pt x="3404247" y="1740043"/>
                  <a:pt x="3421005" y="1749503"/>
                  <a:pt x="3430211" y="1765448"/>
                </a:cubicBezTo>
                <a:cubicBezTo>
                  <a:pt x="3430211" y="1765448"/>
                  <a:pt x="3430211" y="1765448"/>
                  <a:pt x="3572289" y="2011533"/>
                </a:cubicBezTo>
                <a:cubicBezTo>
                  <a:pt x="3581188" y="2026948"/>
                  <a:pt x="3581308" y="2046721"/>
                  <a:pt x="3571836" y="2062111"/>
                </a:cubicBezTo>
                <a:cubicBezTo>
                  <a:pt x="3571836" y="2062111"/>
                  <a:pt x="3571836" y="2062111"/>
                  <a:pt x="3430681" y="2308019"/>
                </a:cubicBezTo>
                <a:cubicBezTo>
                  <a:pt x="3422046" y="2323634"/>
                  <a:pt x="3405101" y="2333418"/>
                  <a:pt x="3387260" y="2333088"/>
                </a:cubicBezTo>
                <a:cubicBezTo>
                  <a:pt x="3387260" y="2333088"/>
                  <a:pt x="3387260" y="2333088"/>
                  <a:pt x="3103720" y="2332378"/>
                </a:cubicBezTo>
                <a:cubicBezTo>
                  <a:pt x="3085656" y="2332886"/>
                  <a:pt x="3068592" y="2322895"/>
                  <a:pt x="3059693" y="2307481"/>
                </a:cubicBezTo>
                <a:cubicBezTo>
                  <a:pt x="3059693" y="2307481"/>
                  <a:pt x="3059693" y="2307481"/>
                  <a:pt x="2917615" y="2061395"/>
                </a:cubicBezTo>
                <a:cubicBezTo>
                  <a:pt x="2908409" y="2045450"/>
                  <a:pt x="2908596" y="2026208"/>
                  <a:pt x="2917761" y="2010286"/>
                </a:cubicBezTo>
                <a:cubicBezTo>
                  <a:pt x="2917761" y="2010286"/>
                  <a:pt x="2917761" y="2010286"/>
                  <a:pt x="3059222" y="1764910"/>
                </a:cubicBezTo>
                <a:cubicBezTo>
                  <a:pt x="3067857" y="1749295"/>
                  <a:pt x="3084803" y="1739511"/>
                  <a:pt x="3102644" y="1739841"/>
                </a:cubicBezTo>
                <a:close/>
                <a:moveTo>
                  <a:pt x="3522963" y="1598675"/>
                </a:moveTo>
                <a:cubicBezTo>
                  <a:pt x="3522963" y="1598675"/>
                  <a:pt x="3522963" y="1598675"/>
                  <a:pt x="3625194" y="1598740"/>
                </a:cubicBezTo>
                <a:cubicBezTo>
                  <a:pt x="3631826" y="1598748"/>
                  <a:pt x="3637874" y="1602162"/>
                  <a:pt x="3641197" y="1607918"/>
                </a:cubicBezTo>
                <a:cubicBezTo>
                  <a:pt x="3641197" y="1607918"/>
                  <a:pt x="3641197" y="1607918"/>
                  <a:pt x="3692479" y="1696742"/>
                </a:cubicBezTo>
                <a:cubicBezTo>
                  <a:pt x="3695691" y="1702305"/>
                  <a:pt x="3695735" y="1709443"/>
                  <a:pt x="3692315" y="1714998"/>
                </a:cubicBezTo>
                <a:cubicBezTo>
                  <a:pt x="3692315" y="1714998"/>
                  <a:pt x="3692315" y="1714998"/>
                  <a:pt x="3641367" y="1803757"/>
                </a:cubicBezTo>
                <a:cubicBezTo>
                  <a:pt x="3638250" y="1809393"/>
                  <a:pt x="3632134" y="1812924"/>
                  <a:pt x="3625694" y="1812806"/>
                </a:cubicBezTo>
                <a:cubicBezTo>
                  <a:pt x="3625694" y="1812806"/>
                  <a:pt x="3625694" y="1812806"/>
                  <a:pt x="3523352" y="1812549"/>
                </a:cubicBezTo>
                <a:cubicBezTo>
                  <a:pt x="3516832" y="1812733"/>
                  <a:pt x="3510671" y="1809127"/>
                  <a:pt x="3507459" y="1803563"/>
                </a:cubicBezTo>
                <a:cubicBezTo>
                  <a:pt x="3507459" y="1803563"/>
                  <a:pt x="3507459" y="1803563"/>
                  <a:pt x="3456177" y="1714739"/>
                </a:cubicBezTo>
                <a:cubicBezTo>
                  <a:pt x="3452854" y="1708984"/>
                  <a:pt x="3452922" y="1702038"/>
                  <a:pt x="3456230" y="1696292"/>
                </a:cubicBezTo>
                <a:cubicBezTo>
                  <a:pt x="3456230" y="1696292"/>
                  <a:pt x="3456230" y="1696292"/>
                  <a:pt x="3507290" y="1607724"/>
                </a:cubicBezTo>
                <a:cubicBezTo>
                  <a:pt x="3510406" y="1602087"/>
                  <a:pt x="3516523" y="1598556"/>
                  <a:pt x="3522963" y="1598675"/>
                </a:cubicBezTo>
                <a:close/>
                <a:moveTo>
                  <a:pt x="4199803" y="1370724"/>
                </a:moveTo>
                <a:cubicBezTo>
                  <a:pt x="4199803" y="1370724"/>
                  <a:pt x="4199803" y="1370724"/>
                  <a:pt x="4537019" y="1370938"/>
                </a:cubicBezTo>
                <a:cubicBezTo>
                  <a:pt x="4558892" y="1370965"/>
                  <a:pt x="4578843" y="1382227"/>
                  <a:pt x="4589804" y="1401211"/>
                </a:cubicBezTo>
                <a:cubicBezTo>
                  <a:pt x="4589804" y="1401211"/>
                  <a:pt x="4589804" y="1401211"/>
                  <a:pt x="4758963" y="1694203"/>
                </a:cubicBezTo>
                <a:cubicBezTo>
                  <a:pt x="4769558" y="1712554"/>
                  <a:pt x="4769700" y="1736097"/>
                  <a:pt x="4758423" y="1754421"/>
                </a:cubicBezTo>
                <a:cubicBezTo>
                  <a:pt x="4758423" y="1754421"/>
                  <a:pt x="4758423" y="1754421"/>
                  <a:pt x="4590365" y="2047199"/>
                </a:cubicBezTo>
                <a:cubicBezTo>
                  <a:pt x="4580083" y="2065790"/>
                  <a:pt x="4559908" y="2077438"/>
                  <a:pt x="4538665" y="2077046"/>
                </a:cubicBezTo>
                <a:cubicBezTo>
                  <a:pt x="4538665" y="2077046"/>
                  <a:pt x="4538665" y="2077046"/>
                  <a:pt x="4201084" y="2076201"/>
                </a:cubicBezTo>
                <a:cubicBezTo>
                  <a:pt x="4179577" y="2076805"/>
                  <a:pt x="4159259" y="2064910"/>
                  <a:pt x="4148664" y="2046559"/>
                </a:cubicBezTo>
                <a:cubicBezTo>
                  <a:pt x="4148664" y="2046559"/>
                  <a:pt x="4148664" y="2046559"/>
                  <a:pt x="3979505" y="1753567"/>
                </a:cubicBezTo>
                <a:cubicBezTo>
                  <a:pt x="3968545" y="1734583"/>
                  <a:pt x="3968768" y="1711673"/>
                  <a:pt x="3979680" y="1692718"/>
                </a:cubicBezTo>
                <a:cubicBezTo>
                  <a:pt x="3979680" y="1692718"/>
                  <a:pt x="3979680" y="1692718"/>
                  <a:pt x="4148104" y="1400573"/>
                </a:cubicBezTo>
                <a:cubicBezTo>
                  <a:pt x="4158385" y="1381980"/>
                  <a:pt x="4178560" y="1370332"/>
                  <a:pt x="4199803" y="1370724"/>
                </a:cubicBezTo>
                <a:close/>
                <a:moveTo>
                  <a:pt x="3525946" y="1141304"/>
                </a:moveTo>
                <a:cubicBezTo>
                  <a:pt x="3525946" y="1141304"/>
                  <a:pt x="3525946" y="1141304"/>
                  <a:pt x="3719554" y="1141427"/>
                </a:cubicBezTo>
                <a:cubicBezTo>
                  <a:pt x="3732112" y="1141443"/>
                  <a:pt x="3743567" y="1147909"/>
                  <a:pt x="3749860" y="1158808"/>
                </a:cubicBezTo>
                <a:cubicBezTo>
                  <a:pt x="3749860" y="1158808"/>
                  <a:pt x="3749860" y="1158808"/>
                  <a:pt x="3846980" y="1327024"/>
                </a:cubicBezTo>
                <a:cubicBezTo>
                  <a:pt x="3853063" y="1337561"/>
                  <a:pt x="3853144" y="1351077"/>
                  <a:pt x="3846670" y="1361598"/>
                </a:cubicBezTo>
                <a:cubicBezTo>
                  <a:pt x="3846670" y="1361598"/>
                  <a:pt x="3846670" y="1361598"/>
                  <a:pt x="3750182" y="1529691"/>
                </a:cubicBezTo>
                <a:cubicBezTo>
                  <a:pt x="3744279" y="1540366"/>
                  <a:pt x="3732695" y="1547054"/>
                  <a:pt x="3720499" y="1546828"/>
                </a:cubicBezTo>
                <a:cubicBezTo>
                  <a:pt x="3720499" y="1546828"/>
                  <a:pt x="3720499" y="1546828"/>
                  <a:pt x="3526682" y="1546343"/>
                </a:cubicBezTo>
                <a:cubicBezTo>
                  <a:pt x="3514334" y="1546689"/>
                  <a:pt x="3502669" y="1539861"/>
                  <a:pt x="3496586" y="1529324"/>
                </a:cubicBezTo>
                <a:cubicBezTo>
                  <a:pt x="3496586" y="1529324"/>
                  <a:pt x="3496586" y="1529324"/>
                  <a:pt x="3399466" y="1361108"/>
                </a:cubicBezTo>
                <a:cubicBezTo>
                  <a:pt x="3393173" y="1350208"/>
                  <a:pt x="3393302" y="1337055"/>
                  <a:pt x="3399566" y="1326172"/>
                </a:cubicBezTo>
                <a:cubicBezTo>
                  <a:pt x="3399566" y="1326172"/>
                  <a:pt x="3399566" y="1326172"/>
                  <a:pt x="3496264" y="1158441"/>
                </a:cubicBezTo>
                <a:cubicBezTo>
                  <a:pt x="3502167" y="1147767"/>
                  <a:pt x="3513750" y="1141079"/>
                  <a:pt x="3525946" y="1141304"/>
                </a:cubicBezTo>
                <a:close/>
                <a:moveTo>
                  <a:pt x="3955878" y="173494"/>
                </a:moveTo>
                <a:cubicBezTo>
                  <a:pt x="3955878" y="173494"/>
                  <a:pt x="3955878" y="173494"/>
                  <a:pt x="4500068" y="173838"/>
                </a:cubicBezTo>
                <a:cubicBezTo>
                  <a:pt x="4535365" y="173884"/>
                  <a:pt x="4567564" y="192057"/>
                  <a:pt x="4585252" y="222694"/>
                </a:cubicBezTo>
                <a:cubicBezTo>
                  <a:pt x="4585252" y="222694"/>
                  <a:pt x="4585252" y="222694"/>
                  <a:pt x="4858234" y="695514"/>
                </a:cubicBezTo>
                <a:cubicBezTo>
                  <a:pt x="4875332" y="725128"/>
                  <a:pt x="4875562" y="763121"/>
                  <a:pt x="4857363" y="792690"/>
                </a:cubicBezTo>
                <a:cubicBezTo>
                  <a:pt x="4857363" y="792690"/>
                  <a:pt x="4857363" y="792690"/>
                  <a:pt x="4586156" y="1265167"/>
                </a:cubicBezTo>
                <a:cubicBezTo>
                  <a:pt x="4569564" y="1295169"/>
                  <a:pt x="4537006" y="1313967"/>
                  <a:pt x="4502727" y="1313334"/>
                </a:cubicBezTo>
                <a:cubicBezTo>
                  <a:pt x="4502727" y="1313334"/>
                  <a:pt x="4502727" y="1313334"/>
                  <a:pt x="3957947" y="1311968"/>
                </a:cubicBezTo>
                <a:cubicBezTo>
                  <a:pt x="3923239" y="1312944"/>
                  <a:pt x="3890452" y="1293749"/>
                  <a:pt x="3873354" y="1264134"/>
                </a:cubicBezTo>
                <a:cubicBezTo>
                  <a:pt x="3873354" y="1264134"/>
                  <a:pt x="3873354" y="1264134"/>
                  <a:pt x="3600372" y="791315"/>
                </a:cubicBezTo>
                <a:cubicBezTo>
                  <a:pt x="3582684" y="760678"/>
                  <a:pt x="3583043" y="723707"/>
                  <a:pt x="3600653" y="693116"/>
                </a:cubicBezTo>
                <a:cubicBezTo>
                  <a:pt x="3600653" y="693116"/>
                  <a:pt x="3600653" y="693116"/>
                  <a:pt x="3872449" y="221662"/>
                </a:cubicBezTo>
                <a:cubicBezTo>
                  <a:pt x="3889041" y="191658"/>
                  <a:pt x="3921599" y="172861"/>
                  <a:pt x="3955878" y="173494"/>
                </a:cubicBezTo>
                <a:close/>
                <a:moveTo>
                  <a:pt x="3852283" y="0"/>
                </a:moveTo>
                <a:lnTo>
                  <a:pt x="6130031" y="0"/>
                </a:lnTo>
                <a:lnTo>
                  <a:pt x="6102465" y="36730"/>
                </a:lnTo>
                <a:cubicBezTo>
                  <a:pt x="6044520" y="95168"/>
                  <a:pt x="5963814" y="129272"/>
                  <a:pt x="5879948" y="127724"/>
                </a:cubicBezTo>
                <a:cubicBezTo>
                  <a:pt x="5879948" y="127724"/>
                  <a:pt x="5879948" y="127724"/>
                  <a:pt x="4102884" y="123270"/>
                </a:cubicBezTo>
                <a:cubicBezTo>
                  <a:pt x="4017972" y="125657"/>
                  <a:pt x="3936583" y="91034"/>
                  <a:pt x="3877665" y="32818"/>
                </a:cubicBezTo>
                <a:close/>
                <a:moveTo>
                  <a:pt x="0" y="0"/>
                </a:moveTo>
                <a:lnTo>
                  <a:pt x="3781476" y="0"/>
                </a:lnTo>
                <a:lnTo>
                  <a:pt x="3800985" y="47617"/>
                </a:lnTo>
                <a:cubicBezTo>
                  <a:pt x="3821943" y="127749"/>
                  <a:pt x="3811234" y="215546"/>
                  <a:pt x="3766711" y="287889"/>
                </a:cubicBezTo>
                <a:cubicBezTo>
                  <a:pt x="3766711" y="287889"/>
                  <a:pt x="3766711" y="287889"/>
                  <a:pt x="2882037" y="1829098"/>
                </a:cubicBezTo>
                <a:cubicBezTo>
                  <a:pt x="2827913" y="1926970"/>
                  <a:pt x="2721708" y="1988287"/>
                  <a:pt x="2609888" y="1986223"/>
                </a:cubicBezTo>
                <a:cubicBezTo>
                  <a:pt x="2609888" y="1986223"/>
                  <a:pt x="2609888" y="1986223"/>
                  <a:pt x="832823" y="1981768"/>
                </a:cubicBezTo>
                <a:cubicBezTo>
                  <a:pt x="719607" y="1984952"/>
                  <a:pt x="612654" y="1922338"/>
                  <a:pt x="556879" y="1825733"/>
                </a:cubicBezTo>
                <a:cubicBezTo>
                  <a:pt x="556879" y="1825733"/>
                  <a:pt x="556879" y="1825733"/>
                  <a:pt x="79254" y="998462"/>
                </a:cubicBezTo>
                <a:lnTo>
                  <a:pt x="0" y="8611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864000" rtlCol="0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e-DE" noProof="0"/>
              <a:t>Foto einfügen oder ziehen und ablegen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rtlCol="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de-DE" noProof="0"/>
              <a:t>Klicken um Titel für Trennlinienfo-lie zu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048124" y="3795246"/>
            <a:ext cx="4000500" cy="997905"/>
          </a:xfrm>
          <a:noFill/>
        </p:spPr>
        <p:txBody>
          <a:bodyPr lIns="0" tIns="0" rIns="0" bIns="0" rtlCol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62273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481149" y="1684742"/>
            <a:ext cx="4904790" cy="433376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e-DE" noProof="0"/>
              <a:t>Ihr Foto einfügen oder ziehen und ablegen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Seitentitel durch Klicken bearbeiten</a:t>
            </a:r>
          </a:p>
        </p:txBody>
      </p:sp>
      <p:sp>
        <p:nvSpPr>
          <p:cNvPr id="10" name="Untertitel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e-DE" noProof="0"/>
              <a:t>Untertitel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511566"/>
            <a:ext cx="5472000" cy="4680434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C64B33BB-8F3A-42CE-BBDA-D08AA3266737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282692" y="432000"/>
            <a:ext cx="5511800" cy="5760000"/>
          </a:xfrm>
          <a:custGeom>
            <a:avLst/>
            <a:gdLst>
              <a:gd name="connsiteX0" fmla="*/ 193823 w 5511800"/>
              <a:gd name="connsiteY0" fmla="*/ 0 h 5760000"/>
              <a:gd name="connsiteX1" fmla="*/ 5511800 w 5511800"/>
              <a:gd name="connsiteY1" fmla="*/ 0 h 5760000"/>
              <a:gd name="connsiteX2" fmla="*/ 5511800 w 5511800"/>
              <a:gd name="connsiteY2" fmla="*/ 5760000 h 5760000"/>
              <a:gd name="connsiteX3" fmla="*/ 193823 w 5511800"/>
              <a:gd name="connsiteY3" fmla="*/ 5760000 h 5760000"/>
              <a:gd name="connsiteX4" fmla="*/ 3937 w 5511800"/>
              <a:gd name="connsiteY4" fmla="*/ 5605239 h 5760000"/>
              <a:gd name="connsiteX5" fmla="*/ 0 w 5511800"/>
              <a:gd name="connsiteY5" fmla="*/ 5566186 h 5760000"/>
              <a:gd name="connsiteX6" fmla="*/ 0 w 5511800"/>
              <a:gd name="connsiteY6" fmla="*/ 193814 h 5760000"/>
              <a:gd name="connsiteX7" fmla="*/ 3937 w 5511800"/>
              <a:gd name="connsiteY7" fmla="*/ 154762 h 5760000"/>
              <a:gd name="connsiteX8" fmla="*/ 193823 w 5511800"/>
              <a:gd name="connsiteY8" fmla="*/ 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11800" h="5760000">
                <a:moveTo>
                  <a:pt x="193823" y="0"/>
                </a:moveTo>
                <a:lnTo>
                  <a:pt x="5511800" y="0"/>
                </a:lnTo>
                <a:lnTo>
                  <a:pt x="5511800" y="5760000"/>
                </a:lnTo>
                <a:lnTo>
                  <a:pt x="193823" y="5760000"/>
                </a:lnTo>
                <a:cubicBezTo>
                  <a:pt x="100158" y="5760000"/>
                  <a:pt x="22011" y="5693561"/>
                  <a:pt x="3937" y="5605239"/>
                </a:cubicBezTo>
                <a:lnTo>
                  <a:pt x="0" y="5566186"/>
                </a:lnTo>
                <a:lnTo>
                  <a:pt x="0" y="193814"/>
                </a:lnTo>
                <a:lnTo>
                  <a:pt x="3937" y="154762"/>
                </a:lnTo>
                <a:cubicBezTo>
                  <a:pt x="22011" y="66440"/>
                  <a:pt x="100158" y="0"/>
                  <a:pt x="193823" y="0"/>
                </a:cubicBezTo>
                <a:close/>
              </a:path>
            </a:pathLst>
          </a:custGeom>
        </p:spPr>
        <p:txBody>
          <a:bodyPr wrap="square" tIns="0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e-DE" noProof="0"/>
              <a:t>Foto einfügen oder ziehen und ablegen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Seitentitel durch Klicken bearbeiten</a:t>
            </a:r>
          </a:p>
        </p:txBody>
      </p:sp>
      <p:sp>
        <p:nvSpPr>
          <p:cNvPr id="10" name="Untertitel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e-DE" noProof="0"/>
              <a:t>Untertitel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511566"/>
            <a:ext cx="5472000" cy="4680434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416292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12170" y="237629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e-DE" noProof="0"/>
              <a:t>Ihr Foto einfügen oder ziehen und ablegen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Seitentitel durch Klicken bearbeiten</a:t>
            </a:r>
          </a:p>
        </p:txBody>
      </p:sp>
      <p:sp>
        <p:nvSpPr>
          <p:cNvPr id="10" name="Untertitel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e-DE" noProof="0"/>
              <a:t>Untertitel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511566"/>
            <a:ext cx="5472000" cy="4680434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01317B12-44C8-4227-9EB8-973D2226E63F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812420" y="117614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e-DE" noProof="0"/>
              <a:t>Ihr Foto einfügen oder ziehen und ablegen</a:t>
            </a:r>
          </a:p>
        </p:txBody>
      </p:sp>
      <p:sp>
        <p:nvSpPr>
          <p:cNvPr id="9" name="Bildplatzhalter 8">
            <a:extLst>
              <a:ext uri="{FF2B5EF4-FFF2-40B4-BE49-F238E27FC236}">
                <a16:creationId xmlns:a16="http://schemas.microsoft.com/office/drawing/2014/main" id="{1AD2255F-36DA-4BDE-B54D-F94F14B68B6C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812419" y="3552739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e-DE" noProof="0"/>
              <a:t>Ihr Foto einfügen oder ziehen und ablegen</a:t>
            </a:r>
          </a:p>
        </p:txBody>
      </p:sp>
    </p:spTree>
    <p:extLst>
      <p:ext uri="{BB962C8B-B14F-4D97-AF65-F5344CB8AC3E}">
        <p14:creationId xmlns:p14="http://schemas.microsoft.com/office/powerpoint/2010/main" val="2829556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ihandform 5">
            <a:extLst>
              <a:ext uri="{FF2B5EF4-FFF2-40B4-BE49-F238E27FC236}">
                <a16:creationId xmlns:a16="http://schemas.microsoft.com/office/drawing/2014/main" id="{CD92D281-07CD-478F-9BF5-BA7D43439A3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de-DE" noProof="0"/>
          </a:p>
        </p:txBody>
      </p:sp>
      <p:sp>
        <p:nvSpPr>
          <p:cNvPr id="11" name="Freihandform 5">
            <a:extLst>
              <a:ext uri="{FF2B5EF4-FFF2-40B4-BE49-F238E27FC236}">
                <a16:creationId xmlns:a16="http://schemas.microsoft.com/office/drawing/2014/main" id="{B2C53265-8805-42B3-82B4-151EFBC4273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de-DE" noProof="0"/>
          </a:p>
        </p:txBody>
      </p:sp>
      <p:sp>
        <p:nvSpPr>
          <p:cNvPr id="13" name="Freihandform 5">
            <a:extLst>
              <a:ext uri="{FF2B5EF4-FFF2-40B4-BE49-F238E27FC236}">
                <a16:creationId xmlns:a16="http://schemas.microsoft.com/office/drawing/2014/main" id="{D0111EB4-98AF-4EB7-878B-31FD32A9514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de-DE" noProof="0"/>
          </a:p>
        </p:txBody>
      </p:sp>
      <p:sp>
        <p:nvSpPr>
          <p:cNvPr id="14" name="Freihandform 5">
            <a:extLst>
              <a:ext uri="{FF2B5EF4-FFF2-40B4-BE49-F238E27FC236}">
                <a16:creationId xmlns:a16="http://schemas.microsoft.com/office/drawing/2014/main" id="{33809002-30A9-49C0-BE36-B14DD1E4D87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de-DE" noProof="0"/>
          </a:p>
        </p:txBody>
      </p:sp>
      <p:sp>
        <p:nvSpPr>
          <p:cNvPr id="15" name="Freihandform 5">
            <a:extLst>
              <a:ext uri="{FF2B5EF4-FFF2-40B4-BE49-F238E27FC236}">
                <a16:creationId xmlns:a16="http://schemas.microsoft.com/office/drawing/2014/main" id="{FFD5C582-B212-4ADA-AB1B-0481AA39C3A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Seitentitel durch Klicken bearbeiten</a:t>
            </a:r>
          </a:p>
        </p:txBody>
      </p:sp>
      <p:sp>
        <p:nvSpPr>
          <p:cNvPr id="9" name="Untertitel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e-DE" noProof="0"/>
              <a:t>Untertitel</a:t>
            </a:r>
          </a:p>
        </p:txBody>
      </p:sp>
      <p:sp>
        <p:nvSpPr>
          <p:cNvPr id="3" name="Linker Platzhalter für Vergleich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515834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5472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12" name="Linker Platzhalter für Vergleich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00000" y="1516359"/>
            <a:ext cx="5472000" cy="358775"/>
          </a:xfrm>
        </p:spPr>
        <p:txBody>
          <a:bodyPr rtlCol="0"/>
          <a:lstStyle>
            <a:lvl1pPr marL="0" indent="0">
              <a:buNone/>
              <a:defRPr sz="2400" b="1"/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8" name="Textplatzhalt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99887" y="2020359"/>
            <a:ext cx="5472113" cy="4170891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ßes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1771313" cy="619125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e-DE" noProof="0"/>
              <a:t>Ihr Foto einfügen oder ziehen und ablegen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BBC3BEE7-44AC-45BC-B4E7-93E3454EB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0687" y="5066452"/>
            <a:ext cx="4459766" cy="539345"/>
          </a:xfrm>
          <a:prstGeom prst="roundRect">
            <a:avLst>
              <a:gd name="adj" fmla="val 10086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108000" rIns="180000" bIns="0" rtlCol="0" anchor="t"/>
          <a:lstStyle>
            <a:lvl1pPr algn="l">
              <a:lnSpc>
                <a:spcPct val="100000"/>
              </a:lnSpc>
              <a:defRPr sz="1800" b="0" spc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rtl="0"/>
            <a:r>
              <a:rPr lang="de-DE" noProof="0"/>
              <a:t>Geben Sie Ihre Beschriftung ein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70E81F30-8FC8-4841-8404-4DC79218B945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83D29F65-481C-4C80-BB65-121E5AED26B5}"/>
              </a:ext>
            </a:extLst>
          </p:cNvPr>
          <p:cNvSpPr/>
          <p:nvPr userDrawn="1"/>
        </p:nvSpPr>
        <p:spPr>
          <a:xfrm>
            <a:off x="11844618" y="6249961"/>
            <a:ext cx="230420" cy="460402"/>
          </a:xfrm>
          <a:prstGeom prst="roundRect">
            <a:avLst>
              <a:gd name="adj" fmla="val 7366"/>
            </a:avLst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AC6C03AE-289A-4BCC-971C-3400028C8764}"/>
              </a:ext>
            </a:extLst>
          </p:cNvPr>
          <p:cNvSpPr/>
          <p:nvPr userDrawn="1"/>
        </p:nvSpPr>
        <p:spPr>
          <a:xfrm rot="5400000">
            <a:off x="8694713" y="3406143"/>
            <a:ext cx="6857999" cy="4572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alpha val="0"/>
                </a:schemeClr>
              </a:gs>
              <a:gs pos="100000">
                <a:schemeClr val="bg1">
                  <a:lumMod val="65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de-DE" noProof="0"/>
              <a:t>Seitentitel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27656" y="6277243"/>
            <a:ext cx="464344" cy="400188"/>
          </a:xfrm>
          <a:prstGeom prst="roundRect">
            <a:avLst>
              <a:gd name="adj" fmla="val 9526"/>
            </a:avLst>
          </a:prstGeom>
          <a:gradFill>
            <a:gsLst>
              <a:gs pos="20000">
                <a:schemeClr val="tx1">
                  <a:lumMod val="75000"/>
                  <a:lumOff val="25000"/>
                </a:schemeClr>
              </a:gs>
              <a:gs pos="82000">
                <a:schemeClr val="tx1"/>
              </a:gs>
            </a:gsLst>
            <a:lin ang="3000000" scaled="0"/>
          </a:gradFill>
          <a:ln w="6350">
            <a:solidFill>
              <a:schemeClr val="accent1"/>
            </a:solidFill>
          </a:ln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49" r:id="rId2"/>
    <p:sldLayoutId id="2147483662" r:id="rId3"/>
    <p:sldLayoutId id="2147483663" r:id="rId4"/>
    <p:sldLayoutId id="2147483658" r:id="rId5"/>
    <p:sldLayoutId id="2147483665" r:id="rId6"/>
    <p:sldLayoutId id="2147483666" r:id="rId7"/>
    <p:sldLayoutId id="2147483659" r:id="rId8"/>
    <p:sldLayoutId id="2147483660" r:id="rId9"/>
    <p:sldLayoutId id="2147483664" r:id="rId10"/>
    <p:sldLayoutId id="2147483650" r:id="rId11"/>
    <p:sldLayoutId id="2147483652" r:id="rId12"/>
    <p:sldLayoutId id="2147483656" r:id="rId13"/>
    <p:sldLayoutId id="2147483657" r:id="rId14"/>
    <p:sldLayoutId id="2147483655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6">
            <a:extLst>
              <a:ext uri="{FF2B5EF4-FFF2-40B4-BE49-F238E27FC236}">
                <a16:creationId xmlns:a16="http://schemas.microsoft.com/office/drawing/2014/main" id="{FE5D908F-BAEF-2843-BC2F-691696E72E1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184228" y="0"/>
            <a:ext cx="10287000" cy="6858000"/>
          </a:xfrm>
        </p:spPr>
      </p:pic>
      <p:sp>
        <p:nvSpPr>
          <p:cNvPr id="25" name="Textfeld 24" descr="Folienakzent für Titelkasten">
            <a:extLst>
              <a:ext uri="{FF2B5EF4-FFF2-40B4-BE49-F238E27FC236}">
                <a16:creationId xmlns:a16="http://schemas.microsoft.com/office/drawing/2014/main" id="{7EF238CB-AB58-4787-8F9C-A1C16929A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 flipH="1">
            <a:off x="-1" y="3914775"/>
            <a:ext cx="1481849" cy="2200275"/>
          </a:xfrm>
          <a:custGeom>
            <a:avLst/>
            <a:gdLst>
              <a:gd name="connsiteX0" fmla="*/ 1494549 w 1494549"/>
              <a:gd name="connsiteY0" fmla="*/ 0 h 2200275"/>
              <a:gd name="connsiteX1" fmla="*/ 100333 w 1494549"/>
              <a:gd name="connsiteY1" fmla="*/ 0 h 2200275"/>
              <a:gd name="connsiteX2" fmla="*/ 0 w 1494549"/>
              <a:gd name="connsiteY2" fmla="*/ 100333 h 2200275"/>
              <a:gd name="connsiteX3" fmla="*/ 0 w 1494549"/>
              <a:gd name="connsiteY3" fmla="*/ 2099942 h 2200275"/>
              <a:gd name="connsiteX4" fmla="*/ 100333 w 1494549"/>
              <a:gd name="connsiteY4" fmla="*/ 2200275 h 2200275"/>
              <a:gd name="connsiteX5" fmla="*/ 1494549 w 1494549"/>
              <a:gd name="connsiteY5" fmla="*/ 2200275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94549" h="2200275">
                <a:moveTo>
                  <a:pt x="1494549" y="0"/>
                </a:moveTo>
                <a:lnTo>
                  <a:pt x="100333" y="0"/>
                </a:lnTo>
                <a:cubicBezTo>
                  <a:pt x="44921" y="0"/>
                  <a:pt x="0" y="44921"/>
                  <a:pt x="0" y="100333"/>
                </a:cubicBezTo>
                <a:lnTo>
                  <a:pt x="0" y="2099942"/>
                </a:lnTo>
                <a:cubicBezTo>
                  <a:pt x="0" y="2155354"/>
                  <a:pt x="44921" y="2200275"/>
                  <a:pt x="100333" y="2200275"/>
                </a:cubicBezTo>
                <a:lnTo>
                  <a:pt x="1494549" y="2200275"/>
                </a:ln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de-DE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8293" y="3114635"/>
            <a:ext cx="4459766" cy="2514635"/>
          </a:xfr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</a:gradFill>
          <a:ln>
            <a:solidFill>
              <a:schemeClr val="bg1">
                <a:lumMod val="50000"/>
              </a:schemeClr>
            </a:solidFill>
          </a:ln>
        </p:spPr>
        <p:txBody>
          <a:bodyPr rtlCol="0"/>
          <a:lstStyle/>
          <a:p>
            <a:pPr rtl="0"/>
            <a:r>
              <a:rPr lang="de-DE" dirty="0"/>
              <a:t>Digitalisierung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4624645"/>
            <a:ext cx="4000500" cy="690752"/>
          </a:xfrm>
        </p:spPr>
        <p:txBody>
          <a:bodyPr rtlCol="0"/>
          <a:lstStyle/>
          <a:p>
            <a:pPr rtl="0"/>
            <a:r>
              <a:rPr lang="de-DE" dirty="0"/>
              <a:t>Eric Kaltenbrunner, Manuel Koch</a:t>
            </a:r>
          </a:p>
        </p:txBody>
      </p:sp>
      <p:sp>
        <p:nvSpPr>
          <p:cNvPr id="20" name="Gleichschenkliges Dreieck 19" descr="Folienschatten für Titelkasten">
            <a:extLst>
              <a:ext uri="{FF2B5EF4-FFF2-40B4-BE49-F238E27FC236}">
                <a16:creationId xmlns:a16="http://schemas.microsoft.com/office/drawing/2014/main" id="{545D50A1-D634-4325-B06C-5450FDF7B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1000837" y="5629270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/>
              <a:t>Fragen über Digitalisierung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7C06D93-65F2-4552-88CF-83318CBE2CF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29" name="Inhaltsplatzhalter 28">
            <a:extLst>
              <a:ext uri="{FF2B5EF4-FFF2-40B4-BE49-F238E27FC236}">
                <a16:creationId xmlns:a16="http://schemas.microsoft.com/office/drawing/2014/main" id="{07FF37F8-D747-444C-8664-2DF836965C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1801" y="1368000"/>
            <a:ext cx="6052690" cy="5490000"/>
          </a:xfrm>
        </p:spPr>
        <p:txBody>
          <a:bodyPr rtlCol="0"/>
          <a:lstStyle/>
          <a:p>
            <a:pPr rtl="0"/>
            <a:r>
              <a:rPr lang="de-DE" dirty="0"/>
              <a:t>Was wird beim Digitalisieren aufbereitet?</a:t>
            </a:r>
          </a:p>
          <a:p>
            <a:pPr lvl="1"/>
            <a:r>
              <a:rPr lang="de-DE" dirty="0"/>
              <a:t>Analoge Information</a:t>
            </a:r>
          </a:p>
          <a:p>
            <a:r>
              <a:rPr lang="de-DE" dirty="0"/>
              <a:t>Was ist ein Digitalisat?</a:t>
            </a:r>
          </a:p>
          <a:p>
            <a:pPr lvl="1"/>
            <a:r>
              <a:rPr lang="de-DE" dirty="0"/>
              <a:t>Das Endprodukt des Digitalisierens</a:t>
            </a:r>
          </a:p>
          <a:p>
            <a:r>
              <a:rPr lang="de-DE" dirty="0"/>
              <a:t>Welches Experiment ist gescheitert und Wann?</a:t>
            </a:r>
          </a:p>
          <a:p>
            <a:pPr lvl="1"/>
            <a:r>
              <a:rPr lang="de-DE" dirty="0"/>
              <a:t>Leibniz Experimente 17. Jh., Rechenmaschine</a:t>
            </a:r>
          </a:p>
          <a:p>
            <a:r>
              <a:rPr lang="de-DE" dirty="0"/>
              <a:t>Was waren die ersten Umsetzungen des Digitalisierens?</a:t>
            </a:r>
          </a:p>
          <a:p>
            <a:pPr lvl="1"/>
            <a:r>
              <a:rPr lang="de-DE" dirty="0" err="1"/>
              <a:t>Jacquardwebstuhl</a:t>
            </a:r>
            <a:r>
              <a:rPr lang="de-DE" dirty="0"/>
              <a:t>, Telegraphie</a:t>
            </a:r>
          </a:p>
          <a:p>
            <a:r>
              <a:rPr lang="de-DE" dirty="0"/>
              <a:t>Erste Papierlose Speicherung und Wann?</a:t>
            </a:r>
          </a:p>
          <a:p>
            <a:pPr lvl="1"/>
            <a:r>
              <a:rPr lang="de-DE" dirty="0"/>
              <a:t>Flip-Flop Schaltung, 1918</a:t>
            </a:r>
          </a:p>
          <a:p>
            <a:r>
              <a:rPr lang="de-DE" dirty="0"/>
              <a:t>4 Gründe für Digitalisierung?</a:t>
            </a:r>
          </a:p>
          <a:p>
            <a:pPr lvl="1"/>
            <a:r>
              <a:rPr lang="de-DE" dirty="0"/>
              <a:t>Redundanz, Langzeitarchivierung, Nutzung, Bearbeitung, Verteilung, Wiedergabe, Suche, Organisation, Platzbedarf, etc.</a:t>
            </a:r>
          </a:p>
          <a:p>
            <a:r>
              <a:rPr lang="de-DE" dirty="0"/>
              <a:t>Erkläre den Prozess beim Digitalisieren eines Bildes.</a:t>
            </a:r>
          </a:p>
          <a:p>
            <a:pPr lvl="1"/>
            <a:r>
              <a:rPr lang="de-DE" dirty="0"/>
              <a:t>Siehe Folie 7</a:t>
            </a:r>
          </a:p>
          <a:p>
            <a:r>
              <a:rPr lang="de-DE" dirty="0"/>
              <a:t>Erkläre Sampling.</a:t>
            </a:r>
          </a:p>
          <a:p>
            <a:pPr lvl="1"/>
            <a:r>
              <a:rPr lang="de-DE" dirty="0"/>
              <a:t>Abtastrate, Spannungswerte, etc.</a:t>
            </a:r>
          </a:p>
          <a:p>
            <a:pPr marL="0" indent="-9525">
              <a:buNone/>
            </a:pP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smtClean="0"/>
              <a:pPr rtl="0"/>
              <a:t>10</a:t>
            </a:fld>
            <a:endParaRPr lang="de-DE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7188E857-1CA1-49EA-8A56-6972B5812C1C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/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27D8C069-6F0E-4AB8-BB08-E1F66828D96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B9054BD6-76C5-4F69-9E25-CC8F73BC6491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/>
      </p:sp>
      <p:pic>
        <p:nvPicPr>
          <p:cNvPr id="18" name="Bildplatzhalter 13">
            <a:extLst>
              <a:ext uri="{FF2B5EF4-FFF2-40B4-BE49-F238E27FC236}">
                <a16:creationId xmlns:a16="http://schemas.microsoft.com/office/drawing/2014/main" id="{15ABA405-E8BD-4B9C-9066-381CBF76A6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7337" y="2366380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  <p:pic>
        <p:nvPicPr>
          <p:cNvPr id="20" name="Bildplatzhalter 18">
            <a:extLst>
              <a:ext uri="{FF2B5EF4-FFF2-40B4-BE49-F238E27FC236}">
                <a16:creationId xmlns:a16="http://schemas.microsoft.com/office/drawing/2014/main" id="{80D1B355-DD9B-43F4-B13D-C8E04ACE45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2418" y="3544762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  <p:pic>
        <p:nvPicPr>
          <p:cNvPr id="21" name="Bildplatzhalter 16">
            <a:extLst>
              <a:ext uri="{FF2B5EF4-FFF2-40B4-BE49-F238E27FC236}">
                <a16:creationId xmlns:a16="http://schemas.microsoft.com/office/drawing/2014/main" id="{4CF5915A-1AF2-4A6A-AAD5-AB19BC1F8C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2418" y="1187998"/>
            <a:ext cx="2405261" cy="2125241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353698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/>
              <a:t>Inhalt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7999"/>
            <a:ext cx="5553363" cy="431999"/>
          </a:xfrm>
        </p:spPr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556000"/>
            <a:ext cx="5472000" cy="3600000"/>
          </a:xfrm>
        </p:spPr>
        <p:txBody>
          <a:bodyPr rtlCol="0"/>
          <a:lstStyle/>
          <a:p>
            <a:r>
              <a:rPr lang="de-DE" dirty="0"/>
              <a:t>Bedeutung</a:t>
            </a:r>
          </a:p>
          <a:p>
            <a:r>
              <a:rPr lang="de-DE" dirty="0"/>
              <a:t>Historie</a:t>
            </a:r>
          </a:p>
          <a:p>
            <a:r>
              <a:rPr lang="de-DE" dirty="0"/>
              <a:t>Bereiche der Digitalisierung</a:t>
            </a:r>
          </a:p>
          <a:p>
            <a:pPr rtl="0"/>
            <a:r>
              <a:rPr lang="de-DE" dirty="0"/>
              <a:t>Digitalisat</a:t>
            </a:r>
          </a:p>
          <a:p>
            <a:pPr rtl="0"/>
            <a:r>
              <a:rPr lang="de-DE" dirty="0"/>
              <a:t>Gründe</a:t>
            </a:r>
          </a:p>
          <a:p>
            <a:pPr rtl="0"/>
            <a:r>
              <a:rPr lang="de-DE" dirty="0"/>
              <a:t>Schnittstellen</a:t>
            </a:r>
          </a:p>
        </p:txBody>
      </p:sp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52FD3342-E198-5348-9EE9-579E8FFF9DD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481149" y="2218992"/>
            <a:ext cx="4904790" cy="3937007"/>
          </a:xfrm>
        </p:spPr>
      </p:pic>
      <p:sp>
        <p:nvSpPr>
          <p:cNvPr id="15" name="Freihandform 5" descr="Hohler Bildakzent">
            <a:extLst>
              <a:ext uri="{FF2B5EF4-FFF2-40B4-BE49-F238E27FC236}">
                <a16:creationId xmlns:a16="http://schemas.microsoft.com/office/drawing/2014/main" id="{764DA446-807B-4C83-BB5A-59E3FABC93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6490727" y="12363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de-DE"/>
          </a:p>
        </p:txBody>
      </p:sp>
      <p:sp>
        <p:nvSpPr>
          <p:cNvPr id="16" name="Freihandform 5" descr="Gefüllter Bildakzent">
            <a:extLst>
              <a:ext uri="{FF2B5EF4-FFF2-40B4-BE49-F238E27FC236}">
                <a16:creationId xmlns:a16="http://schemas.microsoft.com/office/drawing/2014/main" id="{F28CDBF8-0191-43F9-98FE-B98B08813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7459030" y="2460298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smtClean="0"/>
              <a:pPr rtl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/>
              <a:t>Bedeutung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7C06D93-65F2-4552-88CF-83318CBE2CF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29" name="Inhaltsplatzhalter 28">
            <a:extLst>
              <a:ext uri="{FF2B5EF4-FFF2-40B4-BE49-F238E27FC236}">
                <a16:creationId xmlns:a16="http://schemas.microsoft.com/office/drawing/2014/main" id="{07FF37F8-D747-444C-8664-2DF836965C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556000"/>
            <a:ext cx="6052690" cy="3600000"/>
          </a:xfrm>
        </p:spPr>
        <p:txBody>
          <a:bodyPr rtlCol="0"/>
          <a:lstStyle/>
          <a:p>
            <a:pPr rtl="0"/>
            <a:r>
              <a:rPr lang="de-DE" dirty="0"/>
              <a:t>Aufbereiten von analoger Information für digitale Systeme</a:t>
            </a:r>
          </a:p>
          <a:p>
            <a:pPr rtl="0"/>
            <a:r>
              <a:rPr lang="de-DE" dirty="0"/>
              <a:t>ermöglicht das digitale Verarbeiten und Speichern</a:t>
            </a:r>
          </a:p>
          <a:p>
            <a:pPr rtl="0"/>
            <a:endParaRPr lang="de-DE" dirty="0"/>
          </a:p>
        </p:txBody>
      </p:sp>
      <p:pic>
        <p:nvPicPr>
          <p:cNvPr id="14" name="Bildplatzhalter 13">
            <a:extLst>
              <a:ext uri="{FF2B5EF4-FFF2-40B4-BE49-F238E27FC236}">
                <a16:creationId xmlns:a16="http://schemas.microsoft.com/office/drawing/2014/main" id="{FEA01CFE-4F0B-CC44-BFE2-2E561B199D1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837337" y="2366380"/>
            <a:ext cx="2405261" cy="2125239"/>
          </a:xfrm>
        </p:spPr>
      </p:pic>
      <p:pic>
        <p:nvPicPr>
          <p:cNvPr id="19" name="Bildplatzhalter 18">
            <a:extLst>
              <a:ext uri="{FF2B5EF4-FFF2-40B4-BE49-F238E27FC236}">
                <a16:creationId xmlns:a16="http://schemas.microsoft.com/office/drawing/2014/main" id="{0E34C8FB-E520-F145-92A4-42863771C42F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>
          <a:blip r:embed="rId4"/>
          <a:stretch>
            <a:fillRect/>
          </a:stretch>
        </p:blipFill>
        <p:spPr>
          <a:xfrm>
            <a:off x="8812418" y="3544762"/>
            <a:ext cx="2405261" cy="2125239"/>
          </a:xfrm>
        </p:spPr>
      </p:pic>
      <p:pic>
        <p:nvPicPr>
          <p:cNvPr id="17" name="Bildplatzhalter 16">
            <a:extLst>
              <a:ext uri="{FF2B5EF4-FFF2-40B4-BE49-F238E27FC236}">
                <a16:creationId xmlns:a16="http://schemas.microsoft.com/office/drawing/2014/main" id="{893F9275-F9D8-C846-B8BE-3571B6BA9792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>
          <a:blip r:embed="rId5"/>
          <a:stretch>
            <a:fillRect/>
          </a:stretch>
        </p:blipFill>
        <p:spPr>
          <a:xfrm>
            <a:off x="8812418" y="1187998"/>
            <a:ext cx="2405261" cy="2125241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smtClean="0"/>
              <a:pPr rtl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3854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/>
              <a:t>Digitalisat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7C06D93-65F2-4552-88CF-83318CBE2CF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29" name="Inhaltsplatzhalter 28">
            <a:extLst>
              <a:ext uri="{FF2B5EF4-FFF2-40B4-BE49-F238E27FC236}">
                <a16:creationId xmlns:a16="http://schemas.microsoft.com/office/drawing/2014/main" id="{07FF37F8-D747-444C-8664-2DF836965C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556000"/>
            <a:ext cx="6052690" cy="3600000"/>
          </a:xfrm>
        </p:spPr>
        <p:txBody>
          <a:bodyPr rtlCol="0"/>
          <a:lstStyle/>
          <a:p>
            <a:pPr rtl="0"/>
            <a:r>
              <a:rPr lang="de-DE" dirty="0"/>
              <a:t>das Endprodukt eines Digitalisierungs-Prozesses nennt man Digitalisat</a:t>
            </a:r>
          </a:p>
          <a:p>
            <a:pPr rtl="0"/>
            <a:r>
              <a:rPr lang="de-DE" dirty="0"/>
              <a:t>Beispiel: beschriebenes Papier wird gescannt, Texterkennung (Zeichenerkennung ) sucht das Bild ab, wird in gewähltes digitales Format konvertiert</a:t>
            </a:r>
          </a:p>
          <a:p>
            <a:pPr rtl="0"/>
            <a:r>
              <a:rPr lang="de-DE" dirty="0"/>
              <a:t>Beispiel: Foto machen</a:t>
            </a:r>
          </a:p>
          <a:p>
            <a:pPr rt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smtClean="0"/>
              <a:pPr rtl="0"/>
              <a:t>4</a:t>
            </a:fld>
            <a:endParaRPr lang="de-DE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0EEBE5ED-2C09-470D-BCA2-1B2D083E817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1885243A-FDAE-4C4F-8A2F-786235C3CB66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/>
      </p:sp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75A340E1-25B5-4D71-8141-8831273101F1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/>
      </p:sp>
      <p:pic>
        <p:nvPicPr>
          <p:cNvPr id="18" name="Bildplatzhalter 13">
            <a:extLst>
              <a:ext uri="{FF2B5EF4-FFF2-40B4-BE49-F238E27FC236}">
                <a16:creationId xmlns:a16="http://schemas.microsoft.com/office/drawing/2014/main" id="{27968D26-6418-4CFF-AD7F-9ED3B2536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7337" y="2366380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  <p:pic>
        <p:nvPicPr>
          <p:cNvPr id="20" name="Bildplatzhalter 18">
            <a:extLst>
              <a:ext uri="{FF2B5EF4-FFF2-40B4-BE49-F238E27FC236}">
                <a16:creationId xmlns:a16="http://schemas.microsoft.com/office/drawing/2014/main" id="{9BFB6C79-4350-4544-9968-81003A9AB6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2418" y="3544762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  <p:pic>
        <p:nvPicPr>
          <p:cNvPr id="21" name="Bildplatzhalter 16">
            <a:extLst>
              <a:ext uri="{FF2B5EF4-FFF2-40B4-BE49-F238E27FC236}">
                <a16:creationId xmlns:a16="http://schemas.microsoft.com/office/drawing/2014/main" id="{0DD6A65B-B074-43A6-ACE3-F14BA8BB6D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2418" y="1187998"/>
            <a:ext cx="2405261" cy="2125241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59290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/>
              <a:t>Historie der Digitalisierung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7C06D93-65F2-4552-88CF-83318CBE2CF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29" name="Inhaltsplatzhalter 28">
            <a:extLst>
              <a:ext uri="{FF2B5EF4-FFF2-40B4-BE49-F238E27FC236}">
                <a16:creationId xmlns:a16="http://schemas.microsoft.com/office/drawing/2014/main" id="{07FF37F8-D747-444C-8664-2DF836965C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556000"/>
            <a:ext cx="6052690" cy="3600000"/>
          </a:xfrm>
        </p:spPr>
        <p:txBody>
          <a:bodyPr rtlCol="0"/>
          <a:lstStyle/>
          <a:p>
            <a:pPr rtl="0"/>
            <a:r>
              <a:rPr lang="de-DE" dirty="0"/>
              <a:t>Leibniz Experimente 17. Jh., Rechenmaschine scheitert</a:t>
            </a:r>
          </a:p>
          <a:p>
            <a:pPr rtl="0"/>
            <a:r>
              <a:rPr lang="de-DE" dirty="0"/>
              <a:t>Erste Umsetzungen </a:t>
            </a:r>
            <a:r>
              <a:rPr lang="de-DE" dirty="0" err="1"/>
              <a:t>Jacquardwebstuhl</a:t>
            </a:r>
            <a:r>
              <a:rPr lang="de-DE" dirty="0"/>
              <a:t>, Telegraphie</a:t>
            </a:r>
          </a:p>
          <a:p>
            <a:pPr rtl="0"/>
            <a:r>
              <a:rPr lang="de-DE" dirty="0"/>
              <a:t>Erste Papierlose Speicherung Flip-Flop Schaltung 1918 </a:t>
            </a:r>
          </a:p>
          <a:p>
            <a:pPr rt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smtClean="0"/>
              <a:pPr rtl="0"/>
              <a:t>5</a:t>
            </a:fld>
            <a:endParaRPr lang="de-DE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7188E857-1CA1-49EA-8A56-6972B5812C1C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/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27D8C069-6F0E-4AB8-BB08-E1F66828D96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B9054BD6-76C5-4F69-9E25-CC8F73BC6491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/>
      </p:sp>
      <p:pic>
        <p:nvPicPr>
          <p:cNvPr id="21" name="Bildplatzhalter 16">
            <a:extLst>
              <a:ext uri="{FF2B5EF4-FFF2-40B4-BE49-F238E27FC236}">
                <a16:creationId xmlns:a16="http://schemas.microsoft.com/office/drawing/2014/main" id="{4CF5915A-1AF2-4A6A-AAD5-AB19BC1F8C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94" t="2744" r="194" b="452"/>
          <a:stretch/>
        </p:blipFill>
        <p:spPr>
          <a:xfrm>
            <a:off x="9303301" y="3108888"/>
            <a:ext cx="2822749" cy="3775831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  <p:pic>
        <p:nvPicPr>
          <p:cNvPr id="18" name="Bildplatzhalter 13">
            <a:extLst>
              <a:ext uri="{FF2B5EF4-FFF2-40B4-BE49-F238E27FC236}">
                <a16:creationId xmlns:a16="http://schemas.microsoft.com/office/drawing/2014/main" id="{15ABA405-E8BD-4B9C-9066-381CBF76A68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1013" r="1" b="76"/>
          <a:stretch/>
        </p:blipFill>
        <p:spPr>
          <a:xfrm>
            <a:off x="6201492" y="3108888"/>
            <a:ext cx="2544977" cy="3775831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462558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/>
              <a:t>Gründe für die Digitalisierung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7C06D93-65F2-4552-88CF-83318CBE2CF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29" name="Inhaltsplatzhalter 28">
            <a:extLst>
              <a:ext uri="{FF2B5EF4-FFF2-40B4-BE49-F238E27FC236}">
                <a16:creationId xmlns:a16="http://schemas.microsoft.com/office/drawing/2014/main" id="{07FF37F8-D747-444C-8664-2DF836965C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556000"/>
            <a:ext cx="6052690" cy="3600000"/>
          </a:xfrm>
        </p:spPr>
        <p:txBody>
          <a:bodyPr rtlCol="0"/>
          <a:lstStyle/>
          <a:p>
            <a:pPr rtl="0"/>
            <a:r>
              <a:rPr lang="de-DE" dirty="0"/>
              <a:t>Nutzung, Bearbeitung, Verteilung, Wiedergabe</a:t>
            </a:r>
          </a:p>
          <a:p>
            <a:pPr rtl="0"/>
            <a:r>
              <a:rPr lang="de-DE" dirty="0"/>
              <a:t>Suche, Organisation, Platzbedarf</a:t>
            </a:r>
          </a:p>
          <a:p>
            <a:pPr rtl="0"/>
            <a:r>
              <a:rPr lang="de-DE" dirty="0"/>
              <a:t>Langzeitarchivierung</a:t>
            </a:r>
          </a:p>
          <a:p>
            <a:pPr rtl="0"/>
            <a:r>
              <a:rPr lang="de-DE" dirty="0"/>
              <a:t>Redundanz</a:t>
            </a:r>
          </a:p>
          <a:p>
            <a:pPr rtl="0"/>
            <a:r>
              <a:rPr lang="de-DE" dirty="0"/>
              <a:t>Qualität</a:t>
            </a:r>
          </a:p>
          <a:p>
            <a:pPr rt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smtClean="0"/>
              <a:pPr rtl="0"/>
              <a:t>6</a:t>
            </a:fld>
            <a:endParaRPr lang="de-DE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7188E857-1CA1-49EA-8A56-6972B5812C1C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/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27D8C069-6F0E-4AB8-BB08-E1F66828D96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B9054BD6-76C5-4F69-9E25-CC8F73BC6491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/>
      </p:sp>
      <p:pic>
        <p:nvPicPr>
          <p:cNvPr id="18" name="Bildplatzhalter 13">
            <a:extLst>
              <a:ext uri="{FF2B5EF4-FFF2-40B4-BE49-F238E27FC236}">
                <a16:creationId xmlns:a16="http://schemas.microsoft.com/office/drawing/2014/main" id="{15ABA405-E8BD-4B9C-9066-381CBF76A6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7337" y="2366380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  <p:pic>
        <p:nvPicPr>
          <p:cNvPr id="20" name="Bildplatzhalter 18">
            <a:extLst>
              <a:ext uri="{FF2B5EF4-FFF2-40B4-BE49-F238E27FC236}">
                <a16:creationId xmlns:a16="http://schemas.microsoft.com/office/drawing/2014/main" id="{80D1B355-DD9B-43F4-B13D-C8E04ACE45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2418" y="3544762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  <p:pic>
        <p:nvPicPr>
          <p:cNvPr id="21" name="Bildplatzhalter 16">
            <a:extLst>
              <a:ext uri="{FF2B5EF4-FFF2-40B4-BE49-F238E27FC236}">
                <a16:creationId xmlns:a16="http://schemas.microsoft.com/office/drawing/2014/main" id="{4CF5915A-1AF2-4A6A-AAD5-AB19BC1F8C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2418" y="1187998"/>
            <a:ext cx="2405261" cy="2125241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4273680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/>
              <a:t>Bereiche der Digitalisierung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7C06D93-65F2-4552-88CF-83318CBE2CF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29" name="Inhaltsplatzhalter 28">
            <a:extLst>
              <a:ext uri="{FF2B5EF4-FFF2-40B4-BE49-F238E27FC236}">
                <a16:creationId xmlns:a16="http://schemas.microsoft.com/office/drawing/2014/main" id="{07FF37F8-D747-444C-8664-2DF836965C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556000"/>
            <a:ext cx="6052690" cy="3600000"/>
          </a:xfrm>
        </p:spPr>
        <p:txBody>
          <a:bodyPr rtlCol="0"/>
          <a:lstStyle/>
          <a:p>
            <a:pPr rtl="0"/>
            <a:r>
              <a:rPr lang="de-DE" dirty="0"/>
              <a:t>Bilder:</a:t>
            </a:r>
          </a:p>
          <a:p>
            <a:pPr lvl="1"/>
            <a:r>
              <a:rPr lang="de-DE" dirty="0"/>
              <a:t>Bild wird gescannt, fotografiert</a:t>
            </a:r>
          </a:p>
          <a:p>
            <a:pPr lvl="1"/>
            <a:r>
              <a:rPr lang="de-DE" dirty="0"/>
              <a:t>In Reihen und spalten zerlegt (Pixel)</a:t>
            </a:r>
          </a:p>
          <a:p>
            <a:pPr lvl="1"/>
            <a:r>
              <a:rPr lang="de-DE" dirty="0"/>
              <a:t>Jeder Pixel bekommt einen Farbwert</a:t>
            </a:r>
          </a:p>
          <a:p>
            <a:r>
              <a:rPr lang="de-DE" dirty="0"/>
              <a:t>Text:</a:t>
            </a:r>
          </a:p>
          <a:p>
            <a:pPr lvl="1"/>
            <a:r>
              <a:rPr lang="de-DE" dirty="0"/>
              <a:t>Gleich wie bei Bildern</a:t>
            </a:r>
          </a:p>
          <a:p>
            <a:pPr lvl="1"/>
            <a:r>
              <a:rPr lang="de-DE" dirty="0"/>
              <a:t>Falls nur der Text benötigt wird läuft eine Texterkennungs-Software über das gescannte Bild</a:t>
            </a:r>
          </a:p>
          <a:p>
            <a:r>
              <a:rPr lang="de-DE" dirty="0"/>
              <a:t>Audio:</a:t>
            </a:r>
          </a:p>
          <a:p>
            <a:pPr lvl="1"/>
            <a:r>
              <a:rPr lang="de-DE" dirty="0"/>
              <a:t>Elektronische Schwingungen werden „Gesampelt“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smtClean="0"/>
              <a:pPr rtl="0"/>
              <a:t>7</a:t>
            </a:fld>
            <a:endParaRPr lang="de-DE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7188E857-1CA1-49EA-8A56-6972B5812C1C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/>
      </p:sp>
      <p:pic>
        <p:nvPicPr>
          <p:cNvPr id="7" name="Bildplatzhalter 6">
            <a:extLst>
              <a:ext uri="{FF2B5EF4-FFF2-40B4-BE49-F238E27FC236}">
                <a16:creationId xmlns:a16="http://schemas.microsoft.com/office/drawing/2014/main" id="{BE45CBD1-E02C-4ED3-95F2-7250A23519A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7571" r="7571"/>
          <a:stretch>
            <a:fillRect/>
          </a:stretch>
        </p:blipFill>
        <p:spPr>
          <a:xfrm>
            <a:off x="6054580" y="2024587"/>
            <a:ext cx="3187947" cy="2816804"/>
          </a:xfrm>
        </p:spPr>
      </p:pic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B9054BD6-76C5-4F69-9E25-CC8F73BC6491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/>
      </p:sp>
      <p:pic>
        <p:nvPicPr>
          <p:cNvPr id="20" name="Bildplatzhalter 18">
            <a:extLst>
              <a:ext uri="{FF2B5EF4-FFF2-40B4-BE49-F238E27FC236}">
                <a16:creationId xmlns:a16="http://schemas.microsoft.com/office/drawing/2014/main" id="{80D1B355-DD9B-43F4-B13D-C8E04ACE45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2418" y="3544762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  <p:pic>
        <p:nvPicPr>
          <p:cNvPr id="21" name="Bildplatzhalter 16">
            <a:extLst>
              <a:ext uri="{FF2B5EF4-FFF2-40B4-BE49-F238E27FC236}">
                <a16:creationId xmlns:a16="http://schemas.microsoft.com/office/drawing/2014/main" id="{4CF5915A-1AF2-4A6A-AAD5-AB19BC1F8C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2418" y="1187998"/>
            <a:ext cx="2405261" cy="2125241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58222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6052690" cy="432000"/>
          </a:xfrm>
        </p:spPr>
        <p:txBody>
          <a:bodyPr rtlCol="0"/>
          <a:lstStyle/>
          <a:p>
            <a:pPr rtl="0"/>
            <a:r>
              <a:rPr lang="de-DE" dirty="0"/>
              <a:t>Schnittstellen in die analoge Welt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7C06D93-65F2-4552-88CF-83318CBE2CF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29" name="Inhaltsplatzhalter 28">
            <a:extLst>
              <a:ext uri="{FF2B5EF4-FFF2-40B4-BE49-F238E27FC236}">
                <a16:creationId xmlns:a16="http://schemas.microsoft.com/office/drawing/2014/main" id="{07FF37F8-D747-444C-8664-2DF836965C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556000"/>
            <a:ext cx="6052690" cy="3600000"/>
          </a:xfrm>
        </p:spPr>
        <p:txBody>
          <a:bodyPr rtlCol="0"/>
          <a:lstStyle/>
          <a:p>
            <a:r>
              <a:rPr lang="de-DE" dirty="0"/>
              <a:t>Schnittstellen sind analoge Darstellungen von digitalen Informationen z.B.: Papierdruck eines Dokuments</a:t>
            </a:r>
          </a:p>
          <a:p>
            <a:r>
              <a:rPr lang="de-DE" dirty="0"/>
              <a:t>Unter Anderem QR-Codes, Strichcodes, OCR(Texterkennung)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smtClean="0"/>
              <a:pPr rtl="0"/>
              <a:t>8</a:t>
            </a:fld>
            <a:endParaRPr lang="de-DE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7188E857-1CA1-49EA-8A56-6972B5812C1C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/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27D8C069-6F0E-4AB8-BB08-E1F66828D96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B9054BD6-76C5-4F69-9E25-CC8F73BC6491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/>
      </p:sp>
      <p:pic>
        <p:nvPicPr>
          <p:cNvPr id="18" name="Bildplatzhalter 13">
            <a:extLst>
              <a:ext uri="{FF2B5EF4-FFF2-40B4-BE49-F238E27FC236}">
                <a16:creationId xmlns:a16="http://schemas.microsoft.com/office/drawing/2014/main" id="{15ABA405-E8BD-4B9C-9066-381CBF76A6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7918" t="-17203" r="-27918" b="-17203"/>
          <a:stretch/>
        </p:blipFill>
        <p:spPr>
          <a:xfrm>
            <a:off x="6742824" y="2295916"/>
            <a:ext cx="2650483" cy="2286001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  <p:pic>
        <p:nvPicPr>
          <p:cNvPr id="20" name="Bildplatzhalter 18">
            <a:extLst>
              <a:ext uri="{FF2B5EF4-FFF2-40B4-BE49-F238E27FC236}">
                <a16:creationId xmlns:a16="http://schemas.microsoft.com/office/drawing/2014/main" id="{80D1B355-DD9B-43F4-B13D-C8E04ACE45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2418" y="3544762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  <p:pic>
        <p:nvPicPr>
          <p:cNvPr id="21" name="Bildplatzhalter 16">
            <a:extLst>
              <a:ext uri="{FF2B5EF4-FFF2-40B4-BE49-F238E27FC236}">
                <a16:creationId xmlns:a16="http://schemas.microsoft.com/office/drawing/2014/main" id="{4CF5915A-1AF2-4A6A-AAD5-AB19BC1F8C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2418" y="1187998"/>
            <a:ext cx="2405261" cy="2125241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669529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platzhalter 11">
            <a:extLst>
              <a:ext uri="{FF2B5EF4-FFF2-40B4-BE49-F238E27FC236}">
                <a16:creationId xmlns:a16="http://schemas.microsoft.com/office/drawing/2014/main" id="{C4330FBA-FEA8-B941-8864-B3DEDDE804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184228" y="0"/>
            <a:ext cx="10287000" cy="6858000"/>
          </a:xfrm>
        </p:spPr>
      </p:pic>
      <p:sp>
        <p:nvSpPr>
          <p:cNvPr id="38" name="Textfeld 37" descr="Akzent für Titelblock">
            <a:extLst>
              <a:ext uri="{FF2B5EF4-FFF2-40B4-BE49-F238E27FC236}">
                <a16:creationId xmlns:a16="http://schemas.microsoft.com/office/drawing/2014/main" id="{B231FB9C-F234-41D0-A4CE-8C29A5F2F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11354303" y="3842399"/>
            <a:ext cx="846997" cy="2200275"/>
          </a:xfrm>
          <a:custGeom>
            <a:avLst/>
            <a:gdLst>
              <a:gd name="connsiteX0" fmla="*/ 99480 w 846997"/>
              <a:gd name="connsiteY0" fmla="*/ 0 h 2200275"/>
              <a:gd name="connsiteX1" fmla="*/ 846997 w 846997"/>
              <a:gd name="connsiteY1" fmla="*/ 0 h 2200275"/>
              <a:gd name="connsiteX2" fmla="*/ 846997 w 846997"/>
              <a:gd name="connsiteY2" fmla="*/ 2200275 h 2200275"/>
              <a:gd name="connsiteX3" fmla="*/ 99480 w 846997"/>
              <a:gd name="connsiteY3" fmla="*/ 2200275 h 2200275"/>
              <a:gd name="connsiteX4" fmla="*/ 0 w 846997"/>
              <a:gd name="connsiteY4" fmla="*/ 2099942 h 2200275"/>
              <a:gd name="connsiteX5" fmla="*/ 0 w 846997"/>
              <a:gd name="connsiteY5" fmla="*/ 100333 h 2200275"/>
              <a:gd name="connsiteX6" fmla="*/ 99480 w 846997"/>
              <a:gd name="connsiteY6" fmla="*/ 0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6997" h="2200275">
                <a:moveTo>
                  <a:pt x="99480" y="0"/>
                </a:moveTo>
                <a:lnTo>
                  <a:pt x="846997" y="0"/>
                </a:lnTo>
                <a:lnTo>
                  <a:pt x="846997" y="2200275"/>
                </a:lnTo>
                <a:lnTo>
                  <a:pt x="99480" y="2200275"/>
                </a:lnTo>
                <a:cubicBezTo>
                  <a:pt x="44539" y="2200275"/>
                  <a:pt x="0" y="2155354"/>
                  <a:pt x="0" y="2099942"/>
                </a:cubicBezTo>
                <a:lnTo>
                  <a:pt x="0" y="100333"/>
                </a:lnTo>
                <a:cubicBezTo>
                  <a:pt x="0" y="44921"/>
                  <a:pt x="44539" y="0"/>
                  <a:pt x="99480" y="0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de-DE"/>
          </a:p>
        </p:txBody>
      </p:sp>
      <p:sp>
        <p:nvSpPr>
          <p:cNvPr id="35" name="Gleichschenkliges Dreieck 34" descr="Schatten für Titelblock">
            <a:extLst>
              <a:ext uri="{FF2B5EF4-FFF2-40B4-BE49-F238E27FC236}">
                <a16:creationId xmlns:a16="http://schemas.microsoft.com/office/drawing/2014/main" id="{FE193317-B8BD-46CA-B0A6-8A7511B08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1359065" y="5556894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sp>
        <p:nvSpPr>
          <p:cNvPr id="32" name="Freihandform 5" descr="Gefüllter Akzentblock">
            <a:extLst>
              <a:ext uri="{FF2B5EF4-FFF2-40B4-BE49-F238E27FC236}">
                <a16:creationId xmlns:a16="http://schemas.microsoft.com/office/drawing/2014/main" id="{85E0D4E1-E389-4671-B0E7-165A10A05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4257349" y="2355010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de-DE"/>
          </a:p>
        </p:txBody>
      </p:sp>
      <p:sp>
        <p:nvSpPr>
          <p:cNvPr id="33" name="Freihandform 5" descr="Hohler Akzentblock">
            <a:extLst>
              <a:ext uri="{FF2B5EF4-FFF2-40B4-BE49-F238E27FC236}">
                <a16:creationId xmlns:a16="http://schemas.microsoft.com/office/drawing/2014/main" id="{8186FEAF-6E1E-4258-94C3-5C589D4B5A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6490727" y="12363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>
                <a:lumMod val="9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de-DE"/>
          </a:p>
        </p:txBody>
      </p:sp>
      <p:sp>
        <p:nvSpPr>
          <p:cNvPr id="20" name="Titel 19">
            <a:extLst>
              <a:ext uri="{FF2B5EF4-FFF2-40B4-BE49-F238E27FC236}">
                <a16:creationId xmlns:a16="http://schemas.microsoft.com/office/drawing/2014/main" id="{7C11A64B-7EA5-442C-8405-73273A5331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5292" y="2834640"/>
            <a:ext cx="4766707" cy="2720356"/>
          </a:xfrm>
        </p:spPr>
        <p:txBody>
          <a:bodyPr rtlCol="0"/>
          <a:lstStyle/>
          <a:p>
            <a:pPr rtl="0"/>
            <a:r>
              <a:rPr lang="de-DE" dirty="0"/>
              <a:t>Vielen Dank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de-DE" sz="1800" dirty="0"/>
              <a:t>Quellen: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r>
              <a:rPr lang="de-DE" sz="1800" dirty="0"/>
              <a:t>https://www.google.at/imghp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r>
              <a:rPr lang="de-DE" sz="1800" dirty="0"/>
              <a:t>https://www.qr-code-generator.com/</a:t>
            </a:r>
          </a:p>
        </p:txBody>
      </p:sp>
      <p:pic>
        <p:nvPicPr>
          <p:cNvPr id="11" name="Grafik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61653" y="4942435"/>
            <a:ext cx="244786" cy="244786"/>
          </a:xfrm>
          <a:prstGeom prst="rect">
            <a:avLst/>
          </a:prstGeom>
        </p:spPr>
      </p:pic>
      <p:sp>
        <p:nvSpPr>
          <p:cNvPr id="22" name="Textplatzhalter 21">
            <a:extLst>
              <a:ext uri="{FF2B5EF4-FFF2-40B4-BE49-F238E27FC236}">
                <a16:creationId xmlns:a16="http://schemas.microsoft.com/office/drawing/2014/main" id="{43DBE4D9-1044-49A3-ABD5-477041FF2B6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034849" y="4942435"/>
            <a:ext cx="4157150" cy="288000"/>
          </a:xfrm>
        </p:spPr>
        <p:txBody>
          <a:bodyPr rtlCol="0"/>
          <a:lstStyle/>
          <a:p>
            <a:r>
              <a:rPr lang="de-DE" sz="1800" dirty="0"/>
              <a:t>https://de.wikipedia.org/wiki/Digitalisierung</a:t>
            </a:r>
          </a:p>
        </p:txBody>
      </p:sp>
      <p:pic>
        <p:nvPicPr>
          <p:cNvPr id="16" name="Grafik 15" descr="Link">
            <a:extLst>
              <a:ext uri="{FF2B5EF4-FFF2-40B4-BE49-F238E27FC236}">
                <a16:creationId xmlns:a16="http://schemas.microsoft.com/office/drawing/2014/main" id="{B8A51CF0-BD85-41B0-8632-8383BE428A9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61653" y="4592115"/>
            <a:ext cx="244786" cy="244786"/>
          </a:xfrm>
          <a:prstGeom prst="rect">
            <a:avLst/>
          </a:prstGeom>
        </p:spPr>
      </p:pic>
      <p:pic>
        <p:nvPicPr>
          <p:cNvPr id="17" name="Grafik 16" descr="Link">
            <a:extLst>
              <a:ext uri="{FF2B5EF4-FFF2-40B4-BE49-F238E27FC236}">
                <a16:creationId xmlns:a16="http://schemas.microsoft.com/office/drawing/2014/main" id="{0412C846-3A5C-483A-BF16-808270E3398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52327" y="4241796"/>
            <a:ext cx="244786" cy="24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19715880_TF16411253.potx" id="{2E4ECA05-BD7A-4070-88F7-FC6E63A7E864}" vid="{572ED0CC-2021-4D9D-B189-90D061EBF1D6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9" ma:contentTypeDescription="Create a new document." ma:contentTypeScope="" ma:versionID="76e25e1730b4532ab1d5e5b131a96a5a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d1e9281a84c4949647088091c718de3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D8A50AA-654B-45CA-B6AD-FDA9E9535EF9}">
  <ds:schemaRefs>
    <ds:schemaRef ds:uri="http://purl.org/dc/elements/1.1/"/>
    <ds:schemaRef ds:uri="http://schemas.microsoft.com/office/2006/metadata/properties"/>
    <ds:schemaRef ds:uri="http://schemas.microsoft.com/sharepoint/v3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dcmitype/"/>
    <ds:schemaRef ds:uri="fb0879af-3eba-417a-a55a-ffe6dcd6ca77"/>
    <ds:schemaRef ds:uri="http://schemas.microsoft.com/office/infopath/2007/PartnerControls"/>
    <ds:schemaRef ds:uri="6dc4bcd6-49db-4c07-9060-8acfc67cef9f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4F06F66-218D-4D1C-873A-158A1848B8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Geometrische Präsentation</Template>
  <TotalTime>0</TotalTime>
  <Words>333</Words>
  <Application>Microsoft Office PowerPoint</Application>
  <PresentationFormat>Breitbild</PresentationFormat>
  <Paragraphs>82</Paragraphs>
  <Slides>10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Corbel</vt:lpstr>
      <vt:lpstr>Times New Roman</vt:lpstr>
      <vt:lpstr>Office-Design</vt:lpstr>
      <vt:lpstr>Digitalisierung</vt:lpstr>
      <vt:lpstr>Inhalt</vt:lpstr>
      <vt:lpstr>Bedeutung</vt:lpstr>
      <vt:lpstr>Digitalisat</vt:lpstr>
      <vt:lpstr>Historie der Digitalisierung</vt:lpstr>
      <vt:lpstr>Gründe für die Digitalisierung</vt:lpstr>
      <vt:lpstr>Bereiche der Digitalisierung</vt:lpstr>
      <vt:lpstr>Schnittstellen in die analoge Welt</vt:lpstr>
      <vt:lpstr>Vielen Dank</vt:lpstr>
      <vt:lpstr>Fragen über Digitalisierung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2019-03-25T15:48:52Z</dcterms:created>
  <dcterms:modified xsi:type="dcterms:W3CDTF">2019-03-31T13:22:24Z</dcterms:modified>
</cp:coreProperties>
</file>